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1"/>
  </p:notesMasterIdLst>
  <p:sldIdLst>
    <p:sldId id="519" r:id="rId2"/>
    <p:sldId id="778" r:id="rId3"/>
    <p:sldId id="855" r:id="rId4"/>
    <p:sldId id="823" r:id="rId5"/>
    <p:sldId id="857" r:id="rId6"/>
    <p:sldId id="858" r:id="rId7"/>
    <p:sldId id="854" r:id="rId8"/>
    <p:sldId id="845" r:id="rId9"/>
    <p:sldId id="839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scadia Code PL" panose="020B0609020000020004" pitchFamily="49" charset="0"/>
      <p:regular r:id="rId16"/>
      <p:bold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Montserrat SemiBold" panose="020B0604020202020204" charset="0"/>
      <p:regular r:id="rId22"/>
      <p:bold r:id="rId23"/>
      <p:italic r:id="rId24"/>
      <p:boldItalic r:id="rId25"/>
    </p:embeddedFont>
    <p:embeddedFont>
      <p:font typeface="Neo Sans Std" panose="020B0504030504040204" pitchFamily="34" charset="0"/>
      <p:regular r:id="rId26"/>
      <p:bold r:id="rId27"/>
    </p:embeddedFont>
    <p:embeddedFont>
      <p:font typeface="Neo Sans Std Light" panose="020B0304030504040204" pitchFamily="34" charset="0"/>
      <p:regular r:id="rId28"/>
    </p:embeddedFont>
    <p:embeddedFont>
      <p:font typeface="Neo Sans Std Medium" panose="020B0704030504040204" pitchFamily="34" charset="0"/>
      <p:regular r:id="rId29"/>
    </p:embeddedFont>
    <p:embeddedFont>
      <p:font typeface="Open Sans" panose="020B060402020202020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5602" userDrawn="1">
          <p15:clr>
            <a:srgbClr val="A4A3A4"/>
          </p15:clr>
        </p15:guide>
        <p15:guide id="6" orient="horz" pos="4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ulio Botella" initials="BB" lastIdx="2" clrIdx="0">
    <p:extLst>
      <p:ext uri="{19B8F6BF-5375-455C-9EA6-DF929625EA0E}">
        <p15:presenceInfo xmlns:p15="http://schemas.microsoft.com/office/powerpoint/2012/main" userId="Braulio Botel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36"/>
    <a:srgbClr val="C4BD97"/>
    <a:srgbClr val="DBCB85"/>
    <a:srgbClr val="000000"/>
    <a:srgbClr val="494738"/>
    <a:srgbClr val="D8D800"/>
    <a:srgbClr val="347584"/>
    <a:srgbClr val="ED5023"/>
    <a:srgbClr val="F88F70"/>
    <a:srgbClr val="D0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7194" autoAdjust="0"/>
  </p:normalViewPr>
  <p:slideViewPr>
    <p:cSldViewPr snapToGrid="0" snapToObjects="1">
      <p:cViewPr varScale="1">
        <p:scale>
          <a:sx n="99" d="100"/>
          <a:sy n="99" d="100"/>
        </p:scale>
        <p:origin x="96" y="346"/>
      </p:cViewPr>
      <p:guideLst>
        <p:guide orient="horz" pos="1620"/>
        <p:guide pos="2880"/>
        <p:guide pos="408"/>
        <p:guide pos="158"/>
        <p:guide pos="5602"/>
        <p:guide orient="horz" pos="4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3540" y="-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21" Type="http://schemas.openxmlformats.org/officeDocument/2006/relationships/font" Target="fonts/font10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91BF19-2FCF-42C1-857B-30F559DE1B3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FE5D853-65CE-4055-AD68-D992AF51D6C2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Instalación de dependencias y estructura del proyecto</a:t>
          </a:r>
        </a:p>
      </dgm:t>
    </dgm:pt>
    <dgm:pt modelId="{1C0CC3D5-B981-4B76-85F3-837825F93B4F}" type="parTrans" cxnId="{ECF569B3-1A0F-4EDC-962C-8099D2E6F79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843C1EC3-2D72-4328-873B-E6469A40A7BB}" type="sibTrans" cxnId="{ECF569B3-1A0F-4EDC-962C-8099D2E6F79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16D00D14-53A2-4DEE-9E35-8DF695E72031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Recopilación de recursos</a:t>
          </a:r>
        </a:p>
      </dgm:t>
    </dgm:pt>
    <dgm:pt modelId="{1BD4BE28-CF26-44F9-9304-23AA882870EA}" type="parTrans" cxnId="{DE6BBEB4-121C-475E-94FA-8519C9F9FF5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60F5CC89-F4E7-4517-AAD9-58DDAEAB89C3}" type="sibTrans" cxnId="{DE6BBEB4-121C-475E-94FA-8519C9F9FF5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4EC092F2-95D2-4950-B460-128BDED9E309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Definición básica de la página en HTML</a:t>
          </a:r>
        </a:p>
      </dgm:t>
    </dgm:pt>
    <dgm:pt modelId="{26388305-171D-4BBB-9992-CF78445D6023}" type="parTrans" cxnId="{4F52470B-E0AA-4CDB-9A71-95DFFCCF411E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B616DDDC-8E2E-4BF7-BC1C-BB6E054B5090}" type="sibTrans" cxnId="{4F52470B-E0AA-4CDB-9A71-95DFFCCF411E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A5B0919E-93CB-4FA5-B98D-ABA6375A7BCB}">
      <dgm:prSet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Definición de estilos CSS generales</a:t>
          </a:r>
        </a:p>
      </dgm:t>
    </dgm:pt>
    <dgm:pt modelId="{7905645C-A9FB-4AEA-8F9A-A514291FADB6}" type="parTrans" cxnId="{3A3EC554-778C-427D-9640-FFF074347EA3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3CC97DC3-6167-4F23-BE7A-E5036045EFF8}" type="sibTrans" cxnId="{3A3EC554-778C-427D-9640-FFF074347EA3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0B74F1DF-9B4B-4345-9E8C-ECD0C5E4B6FB}">
      <dgm:prSet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Maquetación y estilado por bloques o componentes</a:t>
          </a:r>
        </a:p>
      </dgm:t>
    </dgm:pt>
    <dgm:pt modelId="{B982D8E1-B1A8-4596-8E42-9BA47F134140}" type="parTrans" cxnId="{DBAFA621-78EA-4246-8B09-BE5534F63478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99045276-4D08-42DF-B433-5699A97843A0}" type="sibTrans" cxnId="{DBAFA621-78EA-4246-8B09-BE5534F63478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633E0B02-4FC0-4175-BD22-0C3C21A3DE0C}" type="pres">
      <dgm:prSet presAssocID="{A391BF19-2FCF-42C1-857B-30F559DE1B34}" presName="Name0" presStyleCnt="0">
        <dgm:presLayoutVars>
          <dgm:chMax val="7"/>
          <dgm:chPref val="7"/>
          <dgm:dir/>
        </dgm:presLayoutVars>
      </dgm:prSet>
      <dgm:spPr/>
    </dgm:pt>
    <dgm:pt modelId="{88A1914F-E25E-41D2-B4B4-440D65583B12}" type="pres">
      <dgm:prSet presAssocID="{A391BF19-2FCF-42C1-857B-30F559DE1B34}" presName="Name1" presStyleCnt="0"/>
      <dgm:spPr/>
    </dgm:pt>
    <dgm:pt modelId="{9B976CB6-5EE0-4B7A-B012-E0263AA971ED}" type="pres">
      <dgm:prSet presAssocID="{A391BF19-2FCF-42C1-857B-30F559DE1B34}" presName="cycle" presStyleCnt="0"/>
      <dgm:spPr/>
    </dgm:pt>
    <dgm:pt modelId="{0EBC9FD1-C938-4C1D-86F2-7CC6482FECC1}" type="pres">
      <dgm:prSet presAssocID="{A391BF19-2FCF-42C1-857B-30F559DE1B34}" presName="srcNode" presStyleLbl="node1" presStyleIdx="0" presStyleCnt="5"/>
      <dgm:spPr/>
    </dgm:pt>
    <dgm:pt modelId="{53C88B00-9C21-478C-891B-C4B0720E7122}" type="pres">
      <dgm:prSet presAssocID="{A391BF19-2FCF-42C1-857B-30F559DE1B34}" presName="conn" presStyleLbl="parChTrans1D2" presStyleIdx="0" presStyleCnt="1"/>
      <dgm:spPr/>
    </dgm:pt>
    <dgm:pt modelId="{C8492BE7-EEC0-443E-A405-A88A37728CF3}" type="pres">
      <dgm:prSet presAssocID="{A391BF19-2FCF-42C1-857B-30F559DE1B34}" presName="extraNode" presStyleLbl="node1" presStyleIdx="0" presStyleCnt="5"/>
      <dgm:spPr/>
    </dgm:pt>
    <dgm:pt modelId="{08B8B7CA-03AC-4442-A109-5A9DBDA857D1}" type="pres">
      <dgm:prSet presAssocID="{A391BF19-2FCF-42C1-857B-30F559DE1B34}" presName="dstNode" presStyleLbl="node1" presStyleIdx="0" presStyleCnt="5"/>
      <dgm:spPr/>
    </dgm:pt>
    <dgm:pt modelId="{BC978584-F189-45C3-A51D-1D84888E7908}" type="pres">
      <dgm:prSet presAssocID="{5FE5D853-65CE-4055-AD68-D992AF51D6C2}" presName="text_1" presStyleLbl="node1" presStyleIdx="0" presStyleCnt="5">
        <dgm:presLayoutVars>
          <dgm:bulletEnabled val="1"/>
        </dgm:presLayoutVars>
      </dgm:prSet>
      <dgm:spPr/>
    </dgm:pt>
    <dgm:pt modelId="{D6DF9C3C-7CA6-4A74-971F-45938E44D76E}" type="pres">
      <dgm:prSet presAssocID="{5FE5D853-65CE-4055-AD68-D992AF51D6C2}" presName="accent_1" presStyleCnt="0"/>
      <dgm:spPr/>
    </dgm:pt>
    <dgm:pt modelId="{6230FFA4-A0CC-4603-9439-46D13515592F}" type="pres">
      <dgm:prSet presAssocID="{5FE5D853-65CE-4055-AD68-D992AF51D6C2}" presName="accentRepeatNode" presStyleLbl="solidFgAcc1" presStyleIdx="0" presStyleCnt="5"/>
      <dgm:spPr/>
    </dgm:pt>
    <dgm:pt modelId="{AD4AE31B-49C1-4DA0-96DE-C0303FF4FBE9}" type="pres">
      <dgm:prSet presAssocID="{16D00D14-53A2-4DEE-9E35-8DF695E72031}" presName="text_2" presStyleLbl="node1" presStyleIdx="1" presStyleCnt="5">
        <dgm:presLayoutVars>
          <dgm:bulletEnabled val="1"/>
        </dgm:presLayoutVars>
      </dgm:prSet>
      <dgm:spPr/>
    </dgm:pt>
    <dgm:pt modelId="{014F449A-4CF0-4AAE-912D-D2019C2BF194}" type="pres">
      <dgm:prSet presAssocID="{16D00D14-53A2-4DEE-9E35-8DF695E72031}" presName="accent_2" presStyleCnt="0"/>
      <dgm:spPr/>
    </dgm:pt>
    <dgm:pt modelId="{19CB2109-EED2-4298-88B6-B9385A42A73C}" type="pres">
      <dgm:prSet presAssocID="{16D00D14-53A2-4DEE-9E35-8DF695E72031}" presName="accentRepeatNode" presStyleLbl="solidFgAcc1" presStyleIdx="1" presStyleCnt="5"/>
      <dgm:spPr/>
    </dgm:pt>
    <dgm:pt modelId="{E6FCED92-22AE-4550-8B43-1F0C64857B9D}" type="pres">
      <dgm:prSet presAssocID="{4EC092F2-95D2-4950-B460-128BDED9E309}" presName="text_3" presStyleLbl="node1" presStyleIdx="2" presStyleCnt="5">
        <dgm:presLayoutVars>
          <dgm:bulletEnabled val="1"/>
        </dgm:presLayoutVars>
      </dgm:prSet>
      <dgm:spPr/>
    </dgm:pt>
    <dgm:pt modelId="{0F237692-F219-4359-BCB9-1CCAEFB19074}" type="pres">
      <dgm:prSet presAssocID="{4EC092F2-95D2-4950-B460-128BDED9E309}" presName="accent_3" presStyleCnt="0"/>
      <dgm:spPr/>
    </dgm:pt>
    <dgm:pt modelId="{8E41255E-E0D1-4E9D-A1AB-BDD94583E088}" type="pres">
      <dgm:prSet presAssocID="{4EC092F2-95D2-4950-B460-128BDED9E309}" presName="accentRepeatNode" presStyleLbl="solidFgAcc1" presStyleIdx="2" presStyleCnt="5"/>
      <dgm:spPr/>
    </dgm:pt>
    <dgm:pt modelId="{A2084A5D-3766-47FD-808D-A8329D000272}" type="pres">
      <dgm:prSet presAssocID="{A5B0919E-93CB-4FA5-B98D-ABA6375A7BCB}" presName="text_4" presStyleLbl="node1" presStyleIdx="3" presStyleCnt="5">
        <dgm:presLayoutVars>
          <dgm:bulletEnabled val="1"/>
        </dgm:presLayoutVars>
      </dgm:prSet>
      <dgm:spPr/>
    </dgm:pt>
    <dgm:pt modelId="{220BA5AC-FB3A-4AE8-91C8-D70F97BDBAC0}" type="pres">
      <dgm:prSet presAssocID="{A5B0919E-93CB-4FA5-B98D-ABA6375A7BCB}" presName="accent_4" presStyleCnt="0"/>
      <dgm:spPr/>
    </dgm:pt>
    <dgm:pt modelId="{7840941C-4E1E-4016-9BEA-2087D2B279A5}" type="pres">
      <dgm:prSet presAssocID="{A5B0919E-93CB-4FA5-B98D-ABA6375A7BCB}" presName="accentRepeatNode" presStyleLbl="solidFgAcc1" presStyleIdx="3" presStyleCnt="5"/>
      <dgm:spPr/>
    </dgm:pt>
    <dgm:pt modelId="{21B2F207-1762-4482-BEDB-7AB3C263E34B}" type="pres">
      <dgm:prSet presAssocID="{0B74F1DF-9B4B-4345-9E8C-ECD0C5E4B6FB}" presName="text_5" presStyleLbl="node1" presStyleIdx="4" presStyleCnt="5">
        <dgm:presLayoutVars>
          <dgm:bulletEnabled val="1"/>
        </dgm:presLayoutVars>
      </dgm:prSet>
      <dgm:spPr/>
    </dgm:pt>
    <dgm:pt modelId="{A4091F42-DE51-40F2-9506-DC57EFDD0AC1}" type="pres">
      <dgm:prSet presAssocID="{0B74F1DF-9B4B-4345-9E8C-ECD0C5E4B6FB}" presName="accent_5" presStyleCnt="0"/>
      <dgm:spPr/>
    </dgm:pt>
    <dgm:pt modelId="{BBD1D983-2432-46C6-8563-B43F3C98B092}" type="pres">
      <dgm:prSet presAssocID="{0B74F1DF-9B4B-4345-9E8C-ECD0C5E4B6FB}" presName="accentRepeatNode" presStyleLbl="solidFgAcc1" presStyleIdx="4" presStyleCnt="5"/>
      <dgm:spPr/>
    </dgm:pt>
  </dgm:ptLst>
  <dgm:cxnLst>
    <dgm:cxn modelId="{4F52470B-E0AA-4CDB-9A71-95DFFCCF411E}" srcId="{A391BF19-2FCF-42C1-857B-30F559DE1B34}" destId="{4EC092F2-95D2-4950-B460-128BDED9E309}" srcOrd="2" destOrd="0" parTransId="{26388305-171D-4BBB-9992-CF78445D6023}" sibTransId="{B616DDDC-8E2E-4BF7-BC1C-BB6E054B5090}"/>
    <dgm:cxn modelId="{85F2A90C-D8CF-4EFB-96C6-1B089F746972}" type="presOf" srcId="{A391BF19-2FCF-42C1-857B-30F559DE1B34}" destId="{633E0B02-4FC0-4175-BD22-0C3C21A3DE0C}" srcOrd="0" destOrd="0" presId="urn:microsoft.com/office/officeart/2008/layout/VerticalCurvedList"/>
    <dgm:cxn modelId="{9D05A51F-42BD-4E0A-9A31-3E583FCB236A}" type="presOf" srcId="{0B74F1DF-9B4B-4345-9E8C-ECD0C5E4B6FB}" destId="{21B2F207-1762-4482-BEDB-7AB3C263E34B}" srcOrd="0" destOrd="0" presId="urn:microsoft.com/office/officeart/2008/layout/VerticalCurvedList"/>
    <dgm:cxn modelId="{DBAFA621-78EA-4246-8B09-BE5534F63478}" srcId="{A391BF19-2FCF-42C1-857B-30F559DE1B34}" destId="{0B74F1DF-9B4B-4345-9E8C-ECD0C5E4B6FB}" srcOrd="4" destOrd="0" parTransId="{B982D8E1-B1A8-4596-8E42-9BA47F134140}" sibTransId="{99045276-4D08-42DF-B433-5699A97843A0}"/>
    <dgm:cxn modelId="{2159C93C-9F7E-4368-95BF-569D770088D9}" type="presOf" srcId="{5FE5D853-65CE-4055-AD68-D992AF51D6C2}" destId="{BC978584-F189-45C3-A51D-1D84888E7908}" srcOrd="0" destOrd="0" presId="urn:microsoft.com/office/officeart/2008/layout/VerticalCurvedList"/>
    <dgm:cxn modelId="{C24D8E66-E71C-44CA-B18D-816ADDD9046E}" type="presOf" srcId="{843C1EC3-2D72-4328-873B-E6469A40A7BB}" destId="{53C88B00-9C21-478C-891B-C4B0720E7122}" srcOrd="0" destOrd="0" presId="urn:microsoft.com/office/officeart/2008/layout/VerticalCurvedList"/>
    <dgm:cxn modelId="{3A3EC554-778C-427D-9640-FFF074347EA3}" srcId="{A391BF19-2FCF-42C1-857B-30F559DE1B34}" destId="{A5B0919E-93CB-4FA5-B98D-ABA6375A7BCB}" srcOrd="3" destOrd="0" parTransId="{7905645C-A9FB-4AEA-8F9A-A514291FADB6}" sibTransId="{3CC97DC3-6167-4F23-BE7A-E5036045EFF8}"/>
    <dgm:cxn modelId="{6698467F-18B0-4CE7-B18C-B38827A99FE0}" type="presOf" srcId="{4EC092F2-95D2-4950-B460-128BDED9E309}" destId="{E6FCED92-22AE-4550-8B43-1F0C64857B9D}" srcOrd="0" destOrd="0" presId="urn:microsoft.com/office/officeart/2008/layout/VerticalCurvedList"/>
    <dgm:cxn modelId="{CA6B5C9A-9E45-4E53-823E-550142E97692}" type="presOf" srcId="{A5B0919E-93CB-4FA5-B98D-ABA6375A7BCB}" destId="{A2084A5D-3766-47FD-808D-A8329D000272}" srcOrd="0" destOrd="0" presId="urn:microsoft.com/office/officeart/2008/layout/VerticalCurvedList"/>
    <dgm:cxn modelId="{ECF569B3-1A0F-4EDC-962C-8099D2E6F794}" srcId="{A391BF19-2FCF-42C1-857B-30F559DE1B34}" destId="{5FE5D853-65CE-4055-AD68-D992AF51D6C2}" srcOrd="0" destOrd="0" parTransId="{1C0CC3D5-B981-4B76-85F3-837825F93B4F}" sibTransId="{843C1EC3-2D72-4328-873B-E6469A40A7BB}"/>
    <dgm:cxn modelId="{DE6BBEB4-121C-475E-94FA-8519C9F9FF54}" srcId="{A391BF19-2FCF-42C1-857B-30F559DE1B34}" destId="{16D00D14-53A2-4DEE-9E35-8DF695E72031}" srcOrd="1" destOrd="0" parTransId="{1BD4BE28-CF26-44F9-9304-23AA882870EA}" sibTransId="{60F5CC89-F4E7-4517-AAD9-58DDAEAB89C3}"/>
    <dgm:cxn modelId="{6BB1CCBD-7541-4E55-8A6E-2EFB7F279FEB}" type="presOf" srcId="{16D00D14-53A2-4DEE-9E35-8DF695E72031}" destId="{AD4AE31B-49C1-4DA0-96DE-C0303FF4FBE9}" srcOrd="0" destOrd="0" presId="urn:microsoft.com/office/officeart/2008/layout/VerticalCurvedList"/>
    <dgm:cxn modelId="{ECD46676-BE57-4520-8C95-AE62238C495C}" type="presParOf" srcId="{633E0B02-4FC0-4175-BD22-0C3C21A3DE0C}" destId="{88A1914F-E25E-41D2-B4B4-440D65583B12}" srcOrd="0" destOrd="0" presId="urn:microsoft.com/office/officeart/2008/layout/VerticalCurvedList"/>
    <dgm:cxn modelId="{5F3E4FBA-7A6A-481D-BB78-BD844B83CED3}" type="presParOf" srcId="{88A1914F-E25E-41D2-B4B4-440D65583B12}" destId="{9B976CB6-5EE0-4B7A-B012-E0263AA971ED}" srcOrd="0" destOrd="0" presId="urn:microsoft.com/office/officeart/2008/layout/VerticalCurvedList"/>
    <dgm:cxn modelId="{43C6581D-C47F-4CCA-A252-4B6551C80CEA}" type="presParOf" srcId="{9B976CB6-5EE0-4B7A-B012-E0263AA971ED}" destId="{0EBC9FD1-C938-4C1D-86F2-7CC6482FECC1}" srcOrd="0" destOrd="0" presId="urn:microsoft.com/office/officeart/2008/layout/VerticalCurvedList"/>
    <dgm:cxn modelId="{7AF7845D-39E5-429D-A896-CFD9D3CEEB3A}" type="presParOf" srcId="{9B976CB6-5EE0-4B7A-B012-E0263AA971ED}" destId="{53C88B00-9C21-478C-891B-C4B0720E7122}" srcOrd="1" destOrd="0" presId="urn:microsoft.com/office/officeart/2008/layout/VerticalCurvedList"/>
    <dgm:cxn modelId="{12B15AD7-0905-4CA1-A30A-26D7EB828445}" type="presParOf" srcId="{9B976CB6-5EE0-4B7A-B012-E0263AA971ED}" destId="{C8492BE7-EEC0-443E-A405-A88A37728CF3}" srcOrd="2" destOrd="0" presId="urn:microsoft.com/office/officeart/2008/layout/VerticalCurvedList"/>
    <dgm:cxn modelId="{1AB00CAE-81A6-4223-B222-BC314A26AF76}" type="presParOf" srcId="{9B976CB6-5EE0-4B7A-B012-E0263AA971ED}" destId="{08B8B7CA-03AC-4442-A109-5A9DBDA857D1}" srcOrd="3" destOrd="0" presId="urn:microsoft.com/office/officeart/2008/layout/VerticalCurvedList"/>
    <dgm:cxn modelId="{CFC1827B-621B-4DDE-9DE3-207384663B39}" type="presParOf" srcId="{88A1914F-E25E-41D2-B4B4-440D65583B12}" destId="{BC978584-F189-45C3-A51D-1D84888E7908}" srcOrd="1" destOrd="0" presId="urn:microsoft.com/office/officeart/2008/layout/VerticalCurvedList"/>
    <dgm:cxn modelId="{6AFC28B8-12A6-4CC1-B0D6-989D9EE4D64E}" type="presParOf" srcId="{88A1914F-E25E-41D2-B4B4-440D65583B12}" destId="{D6DF9C3C-7CA6-4A74-971F-45938E44D76E}" srcOrd="2" destOrd="0" presId="urn:microsoft.com/office/officeart/2008/layout/VerticalCurvedList"/>
    <dgm:cxn modelId="{77F90EFA-AB00-4539-83DC-881FECE4FFE0}" type="presParOf" srcId="{D6DF9C3C-7CA6-4A74-971F-45938E44D76E}" destId="{6230FFA4-A0CC-4603-9439-46D13515592F}" srcOrd="0" destOrd="0" presId="urn:microsoft.com/office/officeart/2008/layout/VerticalCurvedList"/>
    <dgm:cxn modelId="{F348149F-4811-4DC2-A64F-D0905C0CAAB0}" type="presParOf" srcId="{88A1914F-E25E-41D2-B4B4-440D65583B12}" destId="{AD4AE31B-49C1-4DA0-96DE-C0303FF4FBE9}" srcOrd="3" destOrd="0" presId="urn:microsoft.com/office/officeart/2008/layout/VerticalCurvedList"/>
    <dgm:cxn modelId="{0EC3583D-2ACC-41EC-9CA7-74A3257CD8F0}" type="presParOf" srcId="{88A1914F-E25E-41D2-B4B4-440D65583B12}" destId="{014F449A-4CF0-4AAE-912D-D2019C2BF194}" srcOrd="4" destOrd="0" presId="urn:microsoft.com/office/officeart/2008/layout/VerticalCurvedList"/>
    <dgm:cxn modelId="{8A4ACE61-4F13-4AAD-87D2-CB6478BD8E86}" type="presParOf" srcId="{014F449A-4CF0-4AAE-912D-D2019C2BF194}" destId="{19CB2109-EED2-4298-88B6-B9385A42A73C}" srcOrd="0" destOrd="0" presId="urn:microsoft.com/office/officeart/2008/layout/VerticalCurvedList"/>
    <dgm:cxn modelId="{4CCF1BD0-098E-4209-8092-2920B48E20B4}" type="presParOf" srcId="{88A1914F-E25E-41D2-B4B4-440D65583B12}" destId="{E6FCED92-22AE-4550-8B43-1F0C64857B9D}" srcOrd="5" destOrd="0" presId="urn:microsoft.com/office/officeart/2008/layout/VerticalCurvedList"/>
    <dgm:cxn modelId="{E2F16D18-B0DC-4979-9598-27215D7361A9}" type="presParOf" srcId="{88A1914F-E25E-41D2-B4B4-440D65583B12}" destId="{0F237692-F219-4359-BCB9-1CCAEFB19074}" srcOrd="6" destOrd="0" presId="urn:microsoft.com/office/officeart/2008/layout/VerticalCurvedList"/>
    <dgm:cxn modelId="{01EAC1D9-B62B-4173-94CD-20CB6425B265}" type="presParOf" srcId="{0F237692-F219-4359-BCB9-1CCAEFB19074}" destId="{8E41255E-E0D1-4E9D-A1AB-BDD94583E088}" srcOrd="0" destOrd="0" presId="urn:microsoft.com/office/officeart/2008/layout/VerticalCurvedList"/>
    <dgm:cxn modelId="{EEBB0EDE-8FB2-419C-82CA-353639474E40}" type="presParOf" srcId="{88A1914F-E25E-41D2-B4B4-440D65583B12}" destId="{A2084A5D-3766-47FD-808D-A8329D000272}" srcOrd="7" destOrd="0" presId="urn:microsoft.com/office/officeart/2008/layout/VerticalCurvedList"/>
    <dgm:cxn modelId="{932869EB-902E-4B80-B0D0-676522107266}" type="presParOf" srcId="{88A1914F-E25E-41D2-B4B4-440D65583B12}" destId="{220BA5AC-FB3A-4AE8-91C8-D70F97BDBAC0}" srcOrd="8" destOrd="0" presId="urn:microsoft.com/office/officeart/2008/layout/VerticalCurvedList"/>
    <dgm:cxn modelId="{0D32722B-F1E7-42A7-BD34-8F4254DF111F}" type="presParOf" srcId="{220BA5AC-FB3A-4AE8-91C8-D70F97BDBAC0}" destId="{7840941C-4E1E-4016-9BEA-2087D2B279A5}" srcOrd="0" destOrd="0" presId="urn:microsoft.com/office/officeart/2008/layout/VerticalCurvedList"/>
    <dgm:cxn modelId="{F0002EEE-E970-45C3-BE6F-B91E850A65A0}" type="presParOf" srcId="{88A1914F-E25E-41D2-B4B4-440D65583B12}" destId="{21B2F207-1762-4482-BEDB-7AB3C263E34B}" srcOrd="9" destOrd="0" presId="urn:microsoft.com/office/officeart/2008/layout/VerticalCurvedList"/>
    <dgm:cxn modelId="{C989E4B1-5E51-4E06-BCB4-F53EAD810222}" type="presParOf" srcId="{88A1914F-E25E-41D2-B4B4-440D65583B12}" destId="{A4091F42-DE51-40F2-9506-DC57EFDD0AC1}" srcOrd="10" destOrd="0" presId="urn:microsoft.com/office/officeart/2008/layout/VerticalCurvedList"/>
    <dgm:cxn modelId="{5CE31C2E-BA19-41C9-B252-B4EA7CF8B00D}" type="presParOf" srcId="{A4091F42-DE51-40F2-9506-DC57EFDD0AC1}" destId="{BBD1D983-2432-46C6-8563-B43F3C98B092}" srcOrd="0" destOrd="0" presId="urn:microsoft.com/office/officeart/2008/layout/VerticalCurv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C88B00-9C21-478C-891B-C4B0720E7122}">
      <dsp:nvSpPr>
        <dsp:cNvPr id="0" name=""/>
        <dsp:cNvSpPr/>
      </dsp:nvSpPr>
      <dsp:spPr>
        <a:xfrm>
          <a:off x="-3690087" y="-566938"/>
          <a:ext cx="4398634" cy="4398634"/>
        </a:xfrm>
        <a:prstGeom prst="blockArc">
          <a:avLst>
            <a:gd name="adj1" fmla="val 18900000"/>
            <a:gd name="adj2" fmla="val 2700000"/>
            <a:gd name="adj3" fmla="val 49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78584-F189-45C3-A51D-1D84888E7908}">
      <dsp:nvSpPr>
        <dsp:cNvPr id="0" name=""/>
        <dsp:cNvSpPr/>
      </dsp:nvSpPr>
      <dsp:spPr>
        <a:xfrm>
          <a:off x="310683" y="203982"/>
          <a:ext cx="4545153" cy="408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029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rgbClr val="494738"/>
              </a:solidFill>
            </a:rPr>
            <a:t>Instalación de dependencias y estructura del proyecto</a:t>
          </a:r>
        </a:p>
      </dsp:txBody>
      <dsp:txXfrm>
        <a:off x="310683" y="203982"/>
        <a:ext cx="4545153" cy="408225"/>
      </dsp:txXfrm>
    </dsp:sp>
    <dsp:sp modelId="{6230FFA4-A0CC-4603-9439-46D13515592F}">
      <dsp:nvSpPr>
        <dsp:cNvPr id="0" name=""/>
        <dsp:cNvSpPr/>
      </dsp:nvSpPr>
      <dsp:spPr>
        <a:xfrm>
          <a:off x="55542" y="152953"/>
          <a:ext cx="510281" cy="510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AE31B-49C1-4DA0-96DE-C0303FF4FBE9}">
      <dsp:nvSpPr>
        <dsp:cNvPr id="0" name=""/>
        <dsp:cNvSpPr/>
      </dsp:nvSpPr>
      <dsp:spPr>
        <a:xfrm>
          <a:off x="603205" y="816124"/>
          <a:ext cx="4252630" cy="408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029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rgbClr val="494738"/>
              </a:solidFill>
            </a:rPr>
            <a:t>Recopilación de recursos</a:t>
          </a:r>
        </a:p>
      </dsp:txBody>
      <dsp:txXfrm>
        <a:off x="603205" y="816124"/>
        <a:ext cx="4252630" cy="408225"/>
      </dsp:txXfrm>
    </dsp:sp>
    <dsp:sp modelId="{19CB2109-EED2-4298-88B6-B9385A42A73C}">
      <dsp:nvSpPr>
        <dsp:cNvPr id="0" name=""/>
        <dsp:cNvSpPr/>
      </dsp:nvSpPr>
      <dsp:spPr>
        <a:xfrm>
          <a:off x="348064" y="765096"/>
          <a:ext cx="510281" cy="510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CED92-22AE-4550-8B43-1F0C64857B9D}">
      <dsp:nvSpPr>
        <dsp:cNvPr id="0" name=""/>
        <dsp:cNvSpPr/>
      </dsp:nvSpPr>
      <dsp:spPr>
        <a:xfrm>
          <a:off x="692986" y="1428266"/>
          <a:ext cx="4162850" cy="408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029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rgbClr val="494738"/>
              </a:solidFill>
            </a:rPr>
            <a:t>Definición básica de la página en HTML</a:t>
          </a:r>
        </a:p>
      </dsp:txBody>
      <dsp:txXfrm>
        <a:off x="692986" y="1428266"/>
        <a:ext cx="4162850" cy="408225"/>
      </dsp:txXfrm>
    </dsp:sp>
    <dsp:sp modelId="{8E41255E-E0D1-4E9D-A1AB-BDD94583E088}">
      <dsp:nvSpPr>
        <dsp:cNvPr id="0" name=""/>
        <dsp:cNvSpPr/>
      </dsp:nvSpPr>
      <dsp:spPr>
        <a:xfrm>
          <a:off x="437845" y="1377238"/>
          <a:ext cx="510281" cy="510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084A5D-3766-47FD-808D-A8329D000272}">
      <dsp:nvSpPr>
        <dsp:cNvPr id="0" name=""/>
        <dsp:cNvSpPr/>
      </dsp:nvSpPr>
      <dsp:spPr>
        <a:xfrm>
          <a:off x="603205" y="2040408"/>
          <a:ext cx="4252630" cy="408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029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rgbClr val="494738"/>
              </a:solidFill>
            </a:rPr>
            <a:t>Definición de estilos CSS generales</a:t>
          </a:r>
        </a:p>
      </dsp:txBody>
      <dsp:txXfrm>
        <a:off x="603205" y="2040408"/>
        <a:ext cx="4252630" cy="408225"/>
      </dsp:txXfrm>
    </dsp:sp>
    <dsp:sp modelId="{7840941C-4E1E-4016-9BEA-2087D2B279A5}">
      <dsp:nvSpPr>
        <dsp:cNvPr id="0" name=""/>
        <dsp:cNvSpPr/>
      </dsp:nvSpPr>
      <dsp:spPr>
        <a:xfrm>
          <a:off x="348064" y="1989380"/>
          <a:ext cx="510281" cy="510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B2F207-1762-4482-BEDB-7AB3C263E34B}">
      <dsp:nvSpPr>
        <dsp:cNvPr id="0" name=""/>
        <dsp:cNvSpPr/>
      </dsp:nvSpPr>
      <dsp:spPr>
        <a:xfrm>
          <a:off x="310683" y="2652550"/>
          <a:ext cx="4545153" cy="408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029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rgbClr val="494738"/>
              </a:solidFill>
            </a:rPr>
            <a:t>Maquetación y estilado por bloques o componentes</a:t>
          </a:r>
        </a:p>
      </dsp:txBody>
      <dsp:txXfrm>
        <a:off x="310683" y="2652550"/>
        <a:ext cx="4545153" cy="408225"/>
      </dsp:txXfrm>
    </dsp:sp>
    <dsp:sp modelId="{BBD1D983-2432-46C6-8563-B43F3C98B092}">
      <dsp:nvSpPr>
        <dsp:cNvPr id="0" name=""/>
        <dsp:cNvSpPr/>
      </dsp:nvSpPr>
      <dsp:spPr>
        <a:xfrm>
          <a:off x="55542" y="2601522"/>
          <a:ext cx="510281" cy="510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B6EE4-302D-42F1-9E0F-295CEEA59884}" type="datetimeFigureOut">
              <a:rPr lang="es-ES" smtClean="0"/>
              <a:t>05/03/2021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2E3C7-4DED-451B-AD6F-BFB932FF2CA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13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4185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8518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6315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3609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2586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5904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4367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Esto</a:t>
            </a:r>
            <a:r>
              <a:rPr lang="en-US" b="1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se ha </a:t>
            </a:r>
            <a:r>
              <a:rPr lang="en-US" b="1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probado</a:t>
            </a:r>
            <a:r>
              <a:rPr lang="en-US" b="1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1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MiniKube</a:t>
            </a: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Entrar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el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nodo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MiniKube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(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minikube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ssh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Crear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el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directorio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/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mnt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/data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Poner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un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fichero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llamado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index.html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él</a:t>
            </a: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5207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376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95300" y="2847976"/>
            <a:ext cx="7772400" cy="933449"/>
          </a:xfrm>
        </p:spPr>
        <p:txBody>
          <a:bodyPr>
            <a:normAutofit/>
          </a:bodyPr>
          <a:lstStyle/>
          <a:p>
            <a:pPr algn="l"/>
            <a:r>
              <a:rPr lang="en-US" sz="7200" spc="-300" dirty="0" err="1">
                <a:latin typeface="Neo Sans Std Medium"/>
                <a:cs typeface="Neo Sans Std Medium"/>
              </a:rPr>
              <a:t>Título</a:t>
            </a:r>
            <a:endParaRPr lang="en-US" sz="7200" spc="-300" dirty="0">
              <a:latin typeface="Neo Sans Std Medium"/>
              <a:cs typeface="Neo Sans Std Medium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3400" y="3657600"/>
            <a:ext cx="8013700" cy="495300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z="2800" dirty="0" err="1">
                <a:latin typeface="Neo Sans Std Light"/>
                <a:cs typeface="Neo Sans Std Light"/>
              </a:rPr>
              <a:t>Subtítulo</a:t>
            </a:r>
            <a:endParaRPr lang="en-US" sz="2800" dirty="0">
              <a:latin typeface="Neo Sans Std Light"/>
              <a:cs typeface="Neo Sans Std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049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463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08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85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8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8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23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79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82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4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77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6322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75803"/>
            <a:ext cx="8229600" cy="215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95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5400" b="0" i="0" kern="1200">
          <a:solidFill>
            <a:schemeClr val="tx1"/>
          </a:solidFill>
          <a:latin typeface="Neo Sans Std Medium"/>
          <a:ea typeface="+mj-ea"/>
          <a:cs typeface="Neo Sans Std Medium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b="0" i="0" kern="1200">
          <a:solidFill>
            <a:schemeClr val="tx1"/>
          </a:solidFill>
          <a:latin typeface="Neo Sans Std"/>
          <a:ea typeface="+mn-ea"/>
          <a:cs typeface="Neo Sans Std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b="0" i="0" kern="1200">
          <a:solidFill>
            <a:schemeClr val="tx1"/>
          </a:solidFill>
          <a:latin typeface="Neo Sans Std"/>
          <a:ea typeface="+mn-ea"/>
          <a:cs typeface="Neo Sans Std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chemeClr val="tx1"/>
          </a:solidFill>
          <a:latin typeface="Neo Sans Std"/>
          <a:ea typeface="+mn-ea"/>
          <a:cs typeface="Neo Sans Std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hyperlink" Target="https://github.com/lemoncod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2.sv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8557BC-75CE-4181-9589-2628A4A7F07D}"/>
              </a:ext>
            </a:extLst>
          </p:cNvPr>
          <p:cNvSpPr/>
          <p:nvPr/>
        </p:nvSpPr>
        <p:spPr>
          <a:xfrm>
            <a:off x="0" y="3443908"/>
            <a:ext cx="9144000" cy="1699591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572755" y="2270925"/>
            <a:ext cx="8320419" cy="1170605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72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Fusilando</a:t>
            </a:r>
            <a:r>
              <a:rPr lang="en-US" sz="72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Apple</a:t>
            </a:r>
            <a:endParaRPr lang="en-US" sz="7200" spc="-300" dirty="0">
              <a:solidFill>
                <a:schemeClr val="bg1">
                  <a:lumMod val="50000"/>
                </a:schemeClr>
              </a:solidFill>
              <a:effectLst/>
              <a:latin typeface="Montserrat SemiBold" panose="000007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846C75-EA81-4B08-9B7A-76A26EDBBCE3}"/>
              </a:ext>
            </a:extLst>
          </p:cNvPr>
          <p:cNvSpPr txBox="1">
            <a:spLocks/>
          </p:cNvSpPr>
          <p:nvPr/>
        </p:nvSpPr>
        <p:spPr>
          <a:xfrm>
            <a:off x="607926" y="344225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endParaRPr lang="en-US" sz="4000" spc="-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94D9FF3-C3BC-45FD-BE97-970A880FF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88" t="-754" r="13873" b="52337"/>
          <a:stretch/>
        </p:blipFill>
        <p:spPr>
          <a:xfrm rot="16200000">
            <a:off x="7481612" y="3481111"/>
            <a:ext cx="1701968" cy="16228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6A1BA4C-967C-4335-B891-4613818B9D1D}"/>
              </a:ext>
            </a:extLst>
          </p:cNvPr>
          <p:cNvSpPr txBox="1">
            <a:spLocks/>
          </p:cNvSpPr>
          <p:nvPr/>
        </p:nvSpPr>
        <p:spPr>
          <a:xfrm>
            <a:off x="572755" y="369597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n-US" sz="4000" spc="-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 afrontar un Proyecto real</a:t>
            </a:r>
          </a:p>
        </p:txBody>
      </p:sp>
      <p:pic>
        <p:nvPicPr>
          <p:cNvPr id="3" name="Imagen 2" descr="Un hombre en traje con la mano en la cara&#10;&#10;Descripción generada automáticamente con confianza baja">
            <a:extLst>
              <a:ext uri="{FF2B5EF4-FFF2-40B4-BE49-F238E27FC236}">
                <a16:creationId xmlns:a16="http://schemas.microsoft.com/office/drawing/2014/main" id="{25475DBD-4B88-4A32-BACE-990811BC6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750" y="0"/>
            <a:ext cx="47625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16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Agenda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930F6C15-13CE-4804-ADD6-E1843D69C0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6553485"/>
              </p:ext>
            </p:extLst>
          </p:nvPr>
        </p:nvGraphicFramePr>
        <p:xfrm>
          <a:off x="9144000" y="1070034"/>
          <a:ext cx="4898400" cy="3264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00FDA833-2083-4E0D-9C95-E20DB22FB01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2789157" y="1319532"/>
            <a:ext cx="4007654" cy="29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5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09877E-6 L -0.26545 -2.0987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graphicEl>
                                              <a:dgm id="{53C88B00-9C21-478C-891B-C4B0720E71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graphicEl>
                                              <a:dgm id="{6230FFA4-A0CC-4603-9439-46D135155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graphicEl>
                                              <a:dgm id="{BC978584-F189-45C3-A51D-1D84888E7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graphicEl>
                                              <a:dgm id="{19CB2109-EED2-4298-88B6-B9385A42A7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graphicEl>
                                              <a:dgm id="{AD4AE31B-49C1-4DA0-96DE-C0303FF4FB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graphicEl>
                                              <a:dgm id="{8E41255E-E0D1-4E9D-A1AB-BDD94583E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graphicEl>
                                              <a:dgm id="{E6FCED92-22AE-4550-8B43-1F0C64857B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graphicEl>
                                              <a:dgm id="{7840941C-4E1E-4016-9BEA-2087D2B279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graphicEl>
                                              <a:dgm id="{A2084A5D-3766-47FD-808D-A8329D0002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graphicEl>
                                              <a:dgm id="{BBD1D983-2432-46C6-8563-B43F3C98B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graphicEl>
                                              <a:dgm id="{21B2F207-1762-4482-BEDB-7AB3C263E3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135929-42E5-4519-A031-05E7A763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54" y="75674"/>
            <a:ext cx="8715178" cy="1098181"/>
          </a:xfrm>
        </p:spPr>
        <p:txBody>
          <a:bodyPr lIns="0" anchor="b">
            <a:normAutofit/>
          </a:bodyPr>
          <a:lstStyle/>
          <a:p>
            <a:r>
              <a:rPr lang="es-ES" sz="3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Instalación de dependencias y estructura del proyecto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FA8609FB-FD5D-4F52-BAE3-7DD6484BA57B}"/>
              </a:ext>
            </a:extLst>
          </p:cNvPr>
          <p:cNvGrpSpPr/>
          <p:nvPr/>
        </p:nvGrpSpPr>
        <p:grpSpPr>
          <a:xfrm>
            <a:off x="562150" y="1269230"/>
            <a:ext cx="8019696" cy="540000"/>
            <a:chOff x="728130" y="3272290"/>
            <a:chExt cx="8019696" cy="540000"/>
          </a:xfrm>
        </p:grpSpPr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A3AF9A27-3D3C-4777-9DEF-ECE25407EAFD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npm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</a:t>
              </a:r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init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-y</a:t>
              </a:r>
            </a:p>
          </p:txBody>
        </p:sp>
        <p:pic>
          <p:nvPicPr>
            <p:cNvPr id="26" name="Imagen 25" descr="Icono&#10;&#10;Descripción generada automáticamente">
              <a:extLst>
                <a:ext uri="{FF2B5EF4-FFF2-40B4-BE49-F238E27FC236}">
                  <a16:creationId xmlns:a16="http://schemas.microsoft.com/office/drawing/2014/main" id="{5C0449BD-CB00-46DE-81E6-B5089990F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062A840B-023E-41FD-9980-BD29412A6B9A}"/>
              </a:ext>
            </a:extLst>
          </p:cNvPr>
          <p:cNvGrpSpPr/>
          <p:nvPr/>
        </p:nvGrpSpPr>
        <p:grpSpPr>
          <a:xfrm>
            <a:off x="562150" y="1828439"/>
            <a:ext cx="8019696" cy="540000"/>
            <a:chOff x="728130" y="3272290"/>
            <a:chExt cx="8019696" cy="540000"/>
          </a:xfrm>
        </p:grpSpPr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4C426ECF-BBBF-465A-A56C-A9656739798D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npm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</a:t>
              </a:r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install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</a:t>
              </a:r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parcel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</a:t>
              </a:r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sass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</a:t>
              </a:r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rimraf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-–</a:t>
              </a:r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save-dev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29" name="Imagen 28" descr="Icono&#10;&#10;Descripción generada automáticamente">
              <a:extLst>
                <a:ext uri="{FF2B5EF4-FFF2-40B4-BE49-F238E27FC236}">
                  <a16:creationId xmlns:a16="http://schemas.microsoft.com/office/drawing/2014/main" id="{657C4625-6116-4A38-942C-1EF15AB5E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75A8277B-B979-4E07-951B-11FD1A3DF390}"/>
              </a:ext>
            </a:extLst>
          </p:cNvPr>
          <p:cNvSpPr txBox="1"/>
          <p:nvPr/>
        </p:nvSpPr>
        <p:spPr>
          <a:xfrm>
            <a:off x="3563576" y="2964553"/>
            <a:ext cx="291289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SRC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index.html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index.js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+---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assets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|   logo.jpg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|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+---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fonts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|       SFProDisplay-Bold.ttf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|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\---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icons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        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search.svg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\---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styles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styles.scss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D5374D8B-75A9-40CC-9EDE-1F63EB8D49CC}"/>
              </a:ext>
            </a:extLst>
          </p:cNvPr>
          <p:cNvGrpSpPr/>
          <p:nvPr/>
        </p:nvGrpSpPr>
        <p:grpSpPr>
          <a:xfrm>
            <a:off x="573326" y="2403443"/>
            <a:ext cx="8019696" cy="540000"/>
            <a:chOff x="728130" y="3272290"/>
            <a:chExt cx="8019696" cy="540000"/>
          </a:xfrm>
        </p:grpSpPr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D22B011A-291B-4464-9BB7-9DD18AB2E710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es-ES" sz="1600" b="0" dirty="0">
                  <a:solidFill>
                    <a:srgbClr val="FFCC95"/>
                  </a:solidFill>
                  <a:effectLst/>
                  <a:latin typeface="DejaVu Sans Mono, Consolas,  Courier New"/>
                </a:rPr>
                <a:t>"scripts"</a:t>
              </a:r>
              <a:r>
                <a:rPr lang="es-ES" sz="1600" b="0" dirty="0">
                  <a:solidFill>
                    <a:srgbClr val="E6E6E6"/>
                  </a:solidFill>
                  <a:effectLst/>
                  <a:latin typeface="DejaVu Sans Mono, Consolas,  Courier New"/>
                </a:rPr>
                <a:t>: { </a:t>
              </a:r>
              <a:r>
                <a:rPr lang="es-ES" sz="1600" b="0" dirty="0">
                  <a:solidFill>
                    <a:srgbClr val="FFCC95"/>
                  </a:solidFill>
                  <a:effectLst/>
                  <a:latin typeface="DejaVu Sans Mono, Consolas,  Courier New"/>
                </a:rPr>
                <a:t>"</a:t>
              </a:r>
              <a:r>
                <a:rPr lang="es-ES" sz="1600" b="0" dirty="0" err="1">
                  <a:solidFill>
                    <a:srgbClr val="FFCC95"/>
                  </a:solidFill>
                  <a:effectLst/>
                  <a:latin typeface="DejaVu Sans Mono, Consolas,  Courier New"/>
                </a:rPr>
                <a:t>start</a:t>
              </a:r>
              <a:r>
                <a:rPr lang="es-ES" sz="1600" b="0" dirty="0">
                  <a:solidFill>
                    <a:srgbClr val="FFCC95"/>
                  </a:solidFill>
                  <a:effectLst/>
                  <a:latin typeface="DejaVu Sans Mono, Consolas,  Courier New"/>
                </a:rPr>
                <a:t>"</a:t>
              </a:r>
              <a:r>
                <a:rPr lang="es-ES" sz="1600" b="0" dirty="0">
                  <a:solidFill>
                    <a:srgbClr val="E6E6E6"/>
                  </a:solidFill>
                  <a:effectLst/>
                  <a:latin typeface="DejaVu Sans Mono, Consolas,  Courier New"/>
                </a:rPr>
                <a:t>: </a:t>
              </a:r>
              <a:r>
                <a:rPr lang="es-ES" sz="1600" b="0" dirty="0">
                  <a:solidFill>
                    <a:srgbClr val="00ACC1"/>
                  </a:solidFill>
                  <a:effectLst/>
                  <a:latin typeface="DejaVu Sans Mono, Consolas,  Courier New"/>
                </a:rPr>
                <a:t>"</a:t>
              </a:r>
              <a:r>
                <a:rPr lang="es-ES" sz="1600" b="0" dirty="0" err="1">
                  <a:solidFill>
                    <a:srgbClr val="00ABC1"/>
                  </a:solidFill>
                  <a:effectLst/>
                  <a:latin typeface="DejaVu Sans Mono, Consolas,  Courier New"/>
                </a:rPr>
                <a:t>rimraf</a:t>
              </a:r>
              <a:r>
                <a:rPr lang="es-ES" sz="1600" b="0" dirty="0">
                  <a:solidFill>
                    <a:srgbClr val="00ABC1"/>
                  </a:solidFill>
                  <a:effectLst/>
                  <a:latin typeface="DejaVu Sans Mono, Consolas,  Courier New"/>
                </a:rPr>
                <a:t> </a:t>
              </a:r>
              <a:r>
                <a:rPr lang="es-ES" sz="1600" b="0" dirty="0" err="1">
                  <a:solidFill>
                    <a:srgbClr val="00ABC1"/>
                  </a:solidFill>
                  <a:effectLst/>
                  <a:latin typeface="DejaVu Sans Mono, Consolas,  Courier New"/>
                </a:rPr>
                <a:t>dist</a:t>
              </a:r>
              <a:r>
                <a:rPr lang="es-ES" sz="1600" b="0" dirty="0">
                  <a:solidFill>
                    <a:srgbClr val="00ABC1"/>
                  </a:solidFill>
                  <a:effectLst/>
                  <a:latin typeface="DejaVu Sans Mono, Consolas,  Courier New"/>
                </a:rPr>
                <a:t> &amp;&amp; </a:t>
              </a:r>
              <a:r>
                <a:rPr lang="es-ES" sz="1600" b="0" dirty="0" err="1">
                  <a:solidFill>
                    <a:srgbClr val="00ABC1"/>
                  </a:solidFill>
                  <a:effectLst/>
                  <a:latin typeface="DejaVu Sans Mono, Consolas,  Courier New"/>
                </a:rPr>
                <a:t>parcel</a:t>
              </a:r>
              <a:r>
                <a:rPr lang="es-ES" sz="1600" b="0" dirty="0">
                  <a:solidFill>
                    <a:srgbClr val="00ABC1"/>
                  </a:solidFill>
                  <a:effectLst/>
                  <a:latin typeface="DejaVu Sans Mono, Consolas,  Courier New"/>
                </a:rPr>
                <a:t> ./</a:t>
              </a:r>
              <a:r>
                <a:rPr lang="es-ES" sz="1600" b="0" dirty="0" err="1">
                  <a:solidFill>
                    <a:srgbClr val="00ABC1"/>
                  </a:solidFill>
                  <a:effectLst/>
                  <a:latin typeface="DejaVu Sans Mono, Consolas,  Courier New"/>
                </a:rPr>
                <a:t>src</a:t>
              </a:r>
              <a:r>
                <a:rPr lang="es-ES" sz="1600" b="0" dirty="0">
                  <a:solidFill>
                    <a:srgbClr val="00ABC1"/>
                  </a:solidFill>
                  <a:effectLst/>
                  <a:latin typeface="DejaVu Sans Mono, Consolas,  Courier New"/>
                </a:rPr>
                <a:t>/index.html</a:t>
              </a:r>
              <a:r>
                <a:rPr lang="es-ES" sz="1600" b="0" dirty="0">
                  <a:solidFill>
                    <a:srgbClr val="00ACC1"/>
                  </a:solidFill>
                  <a:effectLst/>
                  <a:latin typeface="DejaVu Sans Mono, Consolas,  Courier New"/>
                </a:rPr>
                <a:t>“</a:t>
              </a:r>
              <a:r>
                <a:rPr lang="es-ES" sz="1600" b="0" dirty="0">
                  <a:solidFill>
                    <a:srgbClr val="E6E6E6"/>
                  </a:solidFill>
                  <a:effectLst/>
                  <a:latin typeface="DejaVu Sans Mono, Consolas,  Courier New"/>
                </a:rPr>
                <a:t>},</a:t>
              </a:r>
            </a:p>
          </p:txBody>
        </p:sp>
        <p:pic>
          <p:nvPicPr>
            <p:cNvPr id="13" name="Imagen 12" descr="Icono&#10;&#10;Descripción generada automáticamente">
              <a:extLst>
                <a:ext uri="{FF2B5EF4-FFF2-40B4-BE49-F238E27FC236}">
                  <a16:creationId xmlns:a16="http://schemas.microsoft.com/office/drawing/2014/main" id="{FDE6A8CF-B85A-454C-AE58-F174E70E4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5A740A0F-C197-4A91-AB84-4DDA9D7B7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904" y="3279228"/>
            <a:ext cx="1151672" cy="115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4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Recopilación de recursos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9" name="Arco de bloque 28">
            <a:extLst>
              <a:ext uri="{FF2B5EF4-FFF2-40B4-BE49-F238E27FC236}">
                <a16:creationId xmlns:a16="http://schemas.microsoft.com/office/drawing/2014/main" id="{C09BCE87-73F8-494F-9BF9-6B7CCE1831BE}"/>
              </a:ext>
            </a:extLst>
          </p:cNvPr>
          <p:cNvSpPr/>
          <p:nvPr/>
        </p:nvSpPr>
        <p:spPr>
          <a:xfrm>
            <a:off x="-2805479" y="711127"/>
            <a:ext cx="4386741" cy="4386741"/>
          </a:xfrm>
          <a:prstGeom prst="blockArc">
            <a:avLst>
              <a:gd name="adj1" fmla="val 18900000"/>
              <a:gd name="adj2" fmla="val 2700000"/>
              <a:gd name="adj3" fmla="val 492"/>
            </a:avLst>
          </a:prstGeom>
          <a:ln>
            <a:solidFill>
              <a:srgbClr val="347584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880C375D-902A-47E9-935A-0C6C45F407D9}"/>
              </a:ext>
            </a:extLst>
          </p:cNvPr>
          <p:cNvSpPr/>
          <p:nvPr/>
        </p:nvSpPr>
        <p:spPr>
          <a:xfrm>
            <a:off x="1184462" y="1479972"/>
            <a:ext cx="2796446" cy="407118"/>
          </a:xfrm>
          <a:custGeom>
            <a:avLst/>
            <a:gdLst>
              <a:gd name="connsiteX0" fmla="*/ 0 w 2796446"/>
              <a:gd name="connsiteY0" fmla="*/ 0 h 407118"/>
              <a:gd name="connsiteX1" fmla="*/ 2796446 w 2796446"/>
              <a:gd name="connsiteY1" fmla="*/ 0 h 407118"/>
              <a:gd name="connsiteX2" fmla="*/ 2796446 w 2796446"/>
              <a:gd name="connsiteY2" fmla="*/ 407118 h 407118"/>
              <a:gd name="connsiteX3" fmla="*/ 0 w 2796446"/>
              <a:gd name="connsiteY3" fmla="*/ 407118 h 407118"/>
              <a:gd name="connsiteX4" fmla="*/ 0 w 2796446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446" h="407118">
                <a:moveTo>
                  <a:pt x="0" y="0"/>
                </a:moveTo>
                <a:lnTo>
                  <a:pt x="2796446" y="0"/>
                </a:lnTo>
                <a:lnTo>
                  <a:pt x="2796446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Diseños y Textos</a:t>
            </a: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DEDD90B5-5406-45EF-BE35-65AB72D4FF43}"/>
              </a:ext>
            </a:extLst>
          </p:cNvPr>
          <p:cNvSpPr/>
          <p:nvPr/>
        </p:nvSpPr>
        <p:spPr>
          <a:xfrm>
            <a:off x="930013" y="1429082"/>
            <a:ext cx="508898" cy="508898"/>
          </a:xfrm>
          <a:prstGeom prst="ellipse">
            <a:avLst/>
          </a:prstGeom>
          <a:ln>
            <a:solidFill>
              <a:srgbClr val="347584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E3FD3814-CE82-44F4-9030-97AF0440A257}"/>
              </a:ext>
            </a:extLst>
          </p:cNvPr>
          <p:cNvSpPr/>
          <p:nvPr/>
        </p:nvSpPr>
        <p:spPr>
          <a:xfrm>
            <a:off x="1476192" y="2090455"/>
            <a:ext cx="2504717" cy="407118"/>
          </a:xfrm>
          <a:custGeom>
            <a:avLst/>
            <a:gdLst>
              <a:gd name="connsiteX0" fmla="*/ 0 w 2504717"/>
              <a:gd name="connsiteY0" fmla="*/ 0 h 407118"/>
              <a:gd name="connsiteX1" fmla="*/ 2504717 w 2504717"/>
              <a:gd name="connsiteY1" fmla="*/ 0 h 407118"/>
              <a:gd name="connsiteX2" fmla="*/ 2504717 w 2504717"/>
              <a:gd name="connsiteY2" fmla="*/ 407118 h 407118"/>
              <a:gd name="connsiteX3" fmla="*/ 0 w 2504717"/>
              <a:gd name="connsiteY3" fmla="*/ 407118 h 407118"/>
              <a:gd name="connsiteX4" fmla="*/ 0 w 2504717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717" h="407118">
                <a:moveTo>
                  <a:pt x="0" y="0"/>
                </a:moveTo>
                <a:lnTo>
                  <a:pt x="2504717" y="0"/>
                </a:lnTo>
                <a:lnTo>
                  <a:pt x="2504717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dirty="0"/>
              <a:t>Imágenes</a:t>
            </a:r>
            <a:endParaRPr lang="es-ES" sz="1900" kern="1200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E125617B-F948-4311-B561-04BCC6377521}"/>
              </a:ext>
            </a:extLst>
          </p:cNvPr>
          <p:cNvSpPr/>
          <p:nvPr/>
        </p:nvSpPr>
        <p:spPr>
          <a:xfrm>
            <a:off x="1221742" y="2039565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184410F1-B042-4593-A044-4F55C5A85D96}"/>
              </a:ext>
            </a:extLst>
          </p:cNvPr>
          <p:cNvSpPr/>
          <p:nvPr/>
        </p:nvSpPr>
        <p:spPr>
          <a:xfrm>
            <a:off x="1565729" y="2700938"/>
            <a:ext cx="2415179" cy="407118"/>
          </a:xfrm>
          <a:custGeom>
            <a:avLst/>
            <a:gdLst>
              <a:gd name="connsiteX0" fmla="*/ 0 w 2415179"/>
              <a:gd name="connsiteY0" fmla="*/ 0 h 407118"/>
              <a:gd name="connsiteX1" fmla="*/ 2415179 w 2415179"/>
              <a:gd name="connsiteY1" fmla="*/ 0 h 407118"/>
              <a:gd name="connsiteX2" fmla="*/ 2415179 w 2415179"/>
              <a:gd name="connsiteY2" fmla="*/ 407118 h 407118"/>
              <a:gd name="connsiteX3" fmla="*/ 0 w 2415179"/>
              <a:gd name="connsiteY3" fmla="*/ 407118 h 407118"/>
              <a:gd name="connsiteX4" fmla="*/ 0 w 2415179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5179" h="407118">
                <a:moveTo>
                  <a:pt x="0" y="0"/>
                </a:moveTo>
                <a:lnTo>
                  <a:pt x="2415179" y="0"/>
                </a:lnTo>
                <a:lnTo>
                  <a:pt x="2415179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Fuentes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22F4742C-1AE3-48AD-BC0D-3A46768A27FA}"/>
              </a:ext>
            </a:extLst>
          </p:cNvPr>
          <p:cNvSpPr/>
          <p:nvPr/>
        </p:nvSpPr>
        <p:spPr>
          <a:xfrm>
            <a:off x="1311280" y="2650048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6" name="Forma libre: forma 35">
            <a:extLst>
              <a:ext uri="{FF2B5EF4-FFF2-40B4-BE49-F238E27FC236}">
                <a16:creationId xmlns:a16="http://schemas.microsoft.com/office/drawing/2014/main" id="{56F677E8-BC7E-4621-8A31-BDEFC1D0EA15}"/>
              </a:ext>
            </a:extLst>
          </p:cNvPr>
          <p:cNvSpPr/>
          <p:nvPr/>
        </p:nvSpPr>
        <p:spPr>
          <a:xfrm>
            <a:off x="1476192" y="3311421"/>
            <a:ext cx="2504717" cy="407118"/>
          </a:xfrm>
          <a:custGeom>
            <a:avLst/>
            <a:gdLst>
              <a:gd name="connsiteX0" fmla="*/ 0 w 2504717"/>
              <a:gd name="connsiteY0" fmla="*/ 0 h 407118"/>
              <a:gd name="connsiteX1" fmla="*/ 2504717 w 2504717"/>
              <a:gd name="connsiteY1" fmla="*/ 0 h 407118"/>
              <a:gd name="connsiteX2" fmla="*/ 2504717 w 2504717"/>
              <a:gd name="connsiteY2" fmla="*/ 407118 h 407118"/>
              <a:gd name="connsiteX3" fmla="*/ 0 w 2504717"/>
              <a:gd name="connsiteY3" fmla="*/ 407118 h 407118"/>
              <a:gd name="connsiteX4" fmla="*/ 0 w 2504717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717" h="407118">
                <a:moveTo>
                  <a:pt x="0" y="0"/>
                </a:moveTo>
                <a:lnTo>
                  <a:pt x="2504717" y="0"/>
                </a:lnTo>
                <a:lnTo>
                  <a:pt x="2504717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Paleta de colores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79777041-96EA-4D6A-92D7-572FA7169030}"/>
              </a:ext>
            </a:extLst>
          </p:cNvPr>
          <p:cNvSpPr/>
          <p:nvPr/>
        </p:nvSpPr>
        <p:spPr>
          <a:xfrm>
            <a:off x="1221742" y="3260531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2C730688-AF17-4FFA-848F-5F353B221A49}"/>
              </a:ext>
            </a:extLst>
          </p:cNvPr>
          <p:cNvSpPr/>
          <p:nvPr/>
        </p:nvSpPr>
        <p:spPr>
          <a:xfrm>
            <a:off x="1184462" y="3921903"/>
            <a:ext cx="2796446" cy="407118"/>
          </a:xfrm>
          <a:custGeom>
            <a:avLst/>
            <a:gdLst>
              <a:gd name="connsiteX0" fmla="*/ 0 w 2796446"/>
              <a:gd name="connsiteY0" fmla="*/ 0 h 407118"/>
              <a:gd name="connsiteX1" fmla="*/ 2796446 w 2796446"/>
              <a:gd name="connsiteY1" fmla="*/ 0 h 407118"/>
              <a:gd name="connsiteX2" fmla="*/ 2796446 w 2796446"/>
              <a:gd name="connsiteY2" fmla="*/ 407118 h 407118"/>
              <a:gd name="connsiteX3" fmla="*/ 0 w 2796446"/>
              <a:gd name="connsiteY3" fmla="*/ 407118 h 407118"/>
              <a:gd name="connsiteX4" fmla="*/ 0 w 2796446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446" h="407118">
                <a:moveTo>
                  <a:pt x="0" y="0"/>
                </a:moveTo>
                <a:lnTo>
                  <a:pt x="2796446" y="0"/>
                </a:lnTo>
                <a:lnTo>
                  <a:pt x="2796446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Multimedia…</a:t>
            </a: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B2E3CB1E-3B12-4E32-A817-FD0969886702}"/>
              </a:ext>
            </a:extLst>
          </p:cNvPr>
          <p:cNvSpPr/>
          <p:nvPr/>
        </p:nvSpPr>
        <p:spPr>
          <a:xfrm>
            <a:off x="930013" y="3871014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95CC2333-60BA-4AAF-BE52-F147609B6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405" y="3431267"/>
            <a:ext cx="180000" cy="180000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12305E00-51C5-4ECA-B784-AD1CDF503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611" y="4037055"/>
            <a:ext cx="180000" cy="180000"/>
          </a:xfrm>
          <a:prstGeom prst="rect">
            <a:avLst/>
          </a:prstGeom>
        </p:spPr>
      </p:pic>
      <p:pic>
        <p:nvPicPr>
          <p:cNvPr id="23" name="Imagen 22" descr="Icono&#10;&#10;Descripción generada automáticamente">
            <a:extLst>
              <a:ext uri="{FF2B5EF4-FFF2-40B4-BE49-F238E27FC236}">
                <a16:creationId xmlns:a16="http://schemas.microsoft.com/office/drawing/2014/main" id="{45F6AF9C-237E-4EE6-8BB8-055D2F8BB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375" y="1581781"/>
            <a:ext cx="180000" cy="180000"/>
          </a:xfrm>
          <a:prstGeom prst="rect">
            <a:avLst/>
          </a:prstGeom>
        </p:spPr>
      </p:pic>
      <p:pic>
        <p:nvPicPr>
          <p:cNvPr id="25" name="Imagen 24" descr="Icono&#10;&#10;Descripción generada automáticamente">
            <a:extLst>
              <a:ext uri="{FF2B5EF4-FFF2-40B4-BE49-F238E27FC236}">
                <a16:creationId xmlns:a16="http://schemas.microsoft.com/office/drawing/2014/main" id="{E4650429-7DE2-49E9-B508-06B0E0F14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9639" y="2190434"/>
            <a:ext cx="180000" cy="180000"/>
          </a:xfrm>
          <a:prstGeom prst="rect">
            <a:avLst/>
          </a:prstGeom>
        </p:spPr>
      </p:pic>
      <p:pic>
        <p:nvPicPr>
          <p:cNvPr id="27" name="Imagen 26" descr="Icono&#10;&#10;Descripción generada automáticamente">
            <a:extLst>
              <a:ext uri="{FF2B5EF4-FFF2-40B4-BE49-F238E27FC236}">
                <a16:creationId xmlns:a16="http://schemas.microsoft.com/office/drawing/2014/main" id="{F1F81F3E-3FCC-4EFE-B904-56F90B5B00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7468" y="2812843"/>
            <a:ext cx="180000" cy="180000"/>
          </a:xfrm>
          <a:prstGeom prst="rect">
            <a:avLst/>
          </a:prstGeom>
        </p:spPr>
      </p:pic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09DA6B55-9BC5-4957-BA40-8F4D1BB9D0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8105" y="1446083"/>
            <a:ext cx="2733520" cy="273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6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4" grpId="0" animBg="1"/>
      <p:bldP spid="36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135929-42E5-4519-A031-05E7A763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54" y="113510"/>
            <a:ext cx="8715178" cy="540001"/>
          </a:xfrm>
        </p:spPr>
        <p:txBody>
          <a:bodyPr lIns="0" anchor="b">
            <a:noAutofit/>
          </a:bodyPr>
          <a:lstStyle/>
          <a:p>
            <a:r>
              <a:rPr lang="es-ES" sz="32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Definición html básico</a:t>
            </a:r>
          </a:p>
        </p:txBody>
      </p:sp>
      <p:pic>
        <p:nvPicPr>
          <p:cNvPr id="9" name="Imagen 8" descr="Patrón de fondo&#10;&#10;Descripción generada automáticamente">
            <a:extLst>
              <a:ext uri="{FF2B5EF4-FFF2-40B4-BE49-F238E27FC236}">
                <a16:creationId xmlns:a16="http://schemas.microsoft.com/office/drawing/2014/main" id="{390208A0-A6C0-48A9-B558-113D21B5E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658" y="1084021"/>
            <a:ext cx="4740091" cy="2634127"/>
          </a:xfrm>
          <a:prstGeom prst="rect">
            <a:avLst/>
          </a:prstGeom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30F8CEEC-7A89-43D6-A405-203988B38057}"/>
              </a:ext>
            </a:extLst>
          </p:cNvPr>
          <p:cNvGrpSpPr/>
          <p:nvPr/>
        </p:nvGrpSpPr>
        <p:grpSpPr>
          <a:xfrm>
            <a:off x="647699" y="4267551"/>
            <a:ext cx="8100127" cy="700862"/>
            <a:chOff x="647699" y="1716546"/>
            <a:chExt cx="8100127" cy="700862"/>
          </a:xfrm>
        </p:grpSpPr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8B3464D2-328B-45EB-A975-F7364F92990B}"/>
                </a:ext>
              </a:extLst>
            </p:cNvPr>
            <p:cNvSpPr/>
            <p:nvPr/>
          </p:nvSpPr>
          <p:spPr>
            <a:xfrm>
              <a:off x="1440000" y="1862133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_tradnl" sz="1600" dirty="0">
                  <a:solidFill>
                    <a:schemeClr val="bg2">
                      <a:lumMod val="10000"/>
                    </a:schemeClr>
                  </a:solidFill>
                </a:rPr>
                <a:t>Esto es opcional pero es una ayuda visual </a:t>
              </a:r>
              <a:r>
                <a:rPr lang="es-ES_tradnl" sz="1600" dirty="0" err="1">
                  <a:solidFill>
                    <a:schemeClr val="bg2">
                      <a:lumMod val="10000"/>
                    </a:schemeClr>
                  </a:solidFill>
                </a:rPr>
                <a:t>interesane</a:t>
              </a:r>
              <a:r>
                <a:rPr lang="es-ES_tradnl" sz="1600" dirty="0">
                  <a:solidFill>
                    <a:schemeClr val="bg2">
                      <a:lumMod val="10000"/>
                    </a:schemeClr>
                  </a:solidFill>
                </a:rPr>
                <a:t>.</a:t>
              </a:r>
            </a:p>
          </p:txBody>
        </p:sp>
        <p:pic>
          <p:nvPicPr>
            <p:cNvPr id="22" name="Imagen 21" descr="Icono&#10;&#10;Descripción generada automáticamente">
              <a:extLst>
                <a:ext uri="{FF2B5EF4-FFF2-40B4-BE49-F238E27FC236}">
                  <a16:creationId xmlns:a16="http://schemas.microsoft.com/office/drawing/2014/main" id="{4E15B0F5-DFDA-48BF-BFAC-48D4B7731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9D432F1A-1954-464D-BE05-6E1C83B6E1E8}"/>
              </a:ext>
            </a:extLst>
          </p:cNvPr>
          <p:cNvSpPr txBox="1"/>
          <p:nvPr/>
        </p:nvSpPr>
        <p:spPr>
          <a:xfrm>
            <a:off x="567559" y="939146"/>
            <a:ext cx="3323371" cy="2923877"/>
          </a:xfrm>
          <a:prstGeom prst="rect">
            <a:avLst/>
          </a:prstGeom>
          <a:solidFill>
            <a:srgbClr val="002B36"/>
          </a:solidFill>
        </p:spPr>
        <p:txBody>
          <a:bodyPr wrap="square" rtlCol="0">
            <a:spAutoFit/>
          </a:bodyPr>
          <a:lstStyle/>
          <a:p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body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nav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</a:t>
            </a:r>
            <a:r>
              <a:rPr lang="es-ES" sz="800" dirty="0">
                <a:solidFill>
                  <a:srgbClr val="FFCC95"/>
                </a:solidFill>
                <a:effectLst/>
                <a:latin typeface="DejaVu Sans Mono, Consolas,  Courier New"/>
              </a:rPr>
              <a:t>class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=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00ABC1"/>
                </a:solidFill>
                <a:effectLst/>
                <a:latin typeface="DejaVu Sans Mono, Consolas,  Courier New"/>
              </a:rPr>
              <a:t>container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top menu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nav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main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</a:t>
            </a:r>
            <a:r>
              <a:rPr lang="es-ES" sz="800" dirty="0">
                <a:solidFill>
                  <a:srgbClr val="FFCC95"/>
                </a:solidFill>
                <a:effectLst/>
                <a:latin typeface="DejaVu Sans Mono, Consolas,  Courier New"/>
              </a:rPr>
              <a:t>class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=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00ABC1"/>
                </a:solidFill>
                <a:effectLst/>
                <a:latin typeface="DejaVu Sans Mono, Consolas,  Courier New"/>
              </a:rPr>
              <a:t>container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container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section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</a:t>
            </a:r>
            <a:r>
              <a:rPr lang="es-ES" sz="800" dirty="0">
                <a:solidFill>
                  <a:srgbClr val="FFCC95"/>
                </a:solidFill>
                <a:effectLst/>
                <a:latin typeface="DejaVu Sans Mono, Consolas,  Courier New"/>
              </a:rPr>
              <a:t>class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=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00ABC1"/>
                </a:solidFill>
                <a:effectLst/>
                <a:latin typeface="DejaVu Sans Mono, Consolas,  Courier New"/>
              </a:rPr>
              <a:t>devices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Hello devices</a:t>
            </a: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iPhone 12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iPhone Pro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iPad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section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section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</a:t>
            </a:r>
            <a:r>
              <a:rPr lang="es-ES" sz="800" dirty="0">
                <a:solidFill>
                  <a:srgbClr val="FFCC95"/>
                </a:solidFill>
                <a:effectLst/>
                <a:latin typeface="DejaVu Sans Mono, Consolas,  Courier New"/>
              </a:rPr>
              <a:t>class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=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00ABC1"/>
                </a:solidFill>
                <a:effectLst/>
                <a:latin typeface="DejaVu Sans Mono, Consolas,  Courier New"/>
              </a:rPr>
              <a:t>collection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Hello section collection</a:t>
            </a: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watch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One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watch2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AirPods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Tv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MacBook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div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section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main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   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footer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 </a:t>
            </a:r>
            <a:r>
              <a:rPr lang="es-ES" sz="800" dirty="0">
                <a:solidFill>
                  <a:srgbClr val="FFCC95"/>
                </a:solidFill>
                <a:effectLst/>
                <a:latin typeface="DejaVu Sans Mono, Consolas,  Courier New"/>
              </a:rPr>
              <a:t>class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=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00ABC1"/>
                </a:solidFill>
                <a:effectLst/>
                <a:latin typeface="DejaVu Sans Mono, Consolas,  Courier New"/>
              </a:rPr>
              <a:t>container</a:t>
            </a:r>
            <a:r>
              <a:rPr lang="es-ES" sz="800" dirty="0">
                <a:solidFill>
                  <a:srgbClr val="00ACC1"/>
                </a:solidFill>
                <a:effectLst/>
                <a:latin typeface="DejaVu Sans Mono, Consolas,  Courier New"/>
              </a:rPr>
              <a:t>"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r>
              <a:rPr lang="es-ES" sz="800" dirty="0">
                <a:solidFill>
                  <a:srgbClr val="E6E6E6"/>
                </a:solidFill>
                <a:effectLst/>
                <a:latin typeface="DejaVu Sans Mono, Consolas,  Courier New"/>
              </a:rPr>
              <a:t>Hello footer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footer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&lt;/</a:t>
            </a:r>
            <a:r>
              <a:rPr lang="es-ES" sz="800" dirty="0">
                <a:solidFill>
                  <a:srgbClr val="FF2C6B"/>
                </a:solidFill>
                <a:effectLst/>
                <a:latin typeface="DejaVu Sans Mono, Consolas,  Courier New"/>
              </a:rPr>
              <a:t>body</a:t>
            </a:r>
            <a:r>
              <a:rPr lang="es-ES" sz="800" dirty="0">
                <a:solidFill>
                  <a:srgbClr val="C5C5C5"/>
                </a:solidFill>
                <a:effectLst/>
                <a:latin typeface="DejaVu Sans Mono, Consolas,  Courier New"/>
              </a:rPr>
              <a:t>&gt;</a:t>
            </a:r>
            <a:endParaRPr lang="es-ES" sz="800" dirty="0">
              <a:solidFill>
                <a:srgbClr val="E6E6E6"/>
              </a:solidFill>
              <a:effectLst/>
              <a:latin typeface="DejaVu Sans Mono, Consolas,  Courier New"/>
            </a:endParaRPr>
          </a:p>
          <a:p>
            <a:endParaRPr lang="es-ES" sz="800" dirty="0">
              <a:latin typeface="DejaVu Sans Mono, Consolas,  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9670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135929-42E5-4519-A031-05E7A763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54" y="113510"/>
            <a:ext cx="8715178" cy="540001"/>
          </a:xfrm>
        </p:spPr>
        <p:txBody>
          <a:bodyPr lIns="0" anchor="b">
            <a:noAutofit/>
          </a:bodyPr>
          <a:lstStyle/>
          <a:p>
            <a:r>
              <a:rPr lang="es-ES" sz="32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Creación de estilos globales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6AA22935-8607-468B-B665-1F88E7A74100}"/>
              </a:ext>
            </a:extLst>
          </p:cNvPr>
          <p:cNvSpPr/>
          <p:nvPr/>
        </p:nvSpPr>
        <p:spPr>
          <a:xfrm>
            <a:off x="842574" y="1050501"/>
            <a:ext cx="4871077" cy="356788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Hoja de </a:t>
            </a:r>
            <a:r>
              <a:rPr lang="en-US" sz="1400" kern="1200" dirty="0" err="1"/>
              <a:t>estilos</a:t>
            </a:r>
            <a:r>
              <a:rPr lang="en-US" sz="1400" kern="1200" dirty="0"/>
              <a:t> para el reset de </a:t>
            </a:r>
            <a:r>
              <a:rPr lang="en-US" sz="1400" kern="1200" dirty="0" err="1"/>
              <a:t>navegadores</a:t>
            </a:r>
            <a:endParaRPr lang="es-ES" sz="1400" kern="1200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DFA3D88-586E-4ECB-9397-B720266341EF}"/>
              </a:ext>
            </a:extLst>
          </p:cNvPr>
          <p:cNvSpPr/>
          <p:nvPr/>
        </p:nvSpPr>
        <p:spPr>
          <a:xfrm>
            <a:off x="647699" y="1050502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DC5CDB71-737F-430E-8CDB-66C0554DA372}"/>
              </a:ext>
            </a:extLst>
          </p:cNvPr>
          <p:cNvSpPr/>
          <p:nvPr/>
        </p:nvSpPr>
        <p:spPr>
          <a:xfrm>
            <a:off x="842574" y="1513793"/>
            <a:ext cx="4871077" cy="356788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400" dirty="0"/>
              <a:t>Hoja de estilos para fuentes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681E64E-5502-4DDC-9AFB-29824918CC6A}"/>
              </a:ext>
            </a:extLst>
          </p:cNvPr>
          <p:cNvSpPr/>
          <p:nvPr/>
        </p:nvSpPr>
        <p:spPr>
          <a:xfrm>
            <a:off x="647699" y="1513794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7C97898E-3CA5-48D8-8FE9-72258F411377}"/>
              </a:ext>
            </a:extLst>
          </p:cNvPr>
          <p:cNvSpPr/>
          <p:nvPr/>
        </p:nvSpPr>
        <p:spPr>
          <a:xfrm>
            <a:off x="842574" y="1977084"/>
            <a:ext cx="4871077" cy="356788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400" dirty="0"/>
              <a:t>Hoja de estilos para variables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C47FE26-708B-45DC-8151-767D9DC7811C}"/>
              </a:ext>
            </a:extLst>
          </p:cNvPr>
          <p:cNvSpPr/>
          <p:nvPr/>
        </p:nvSpPr>
        <p:spPr>
          <a:xfrm>
            <a:off x="647699" y="1977085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9D34CE01-6169-4393-8B07-CCDCC5FED548}"/>
              </a:ext>
            </a:extLst>
          </p:cNvPr>
          <p:cNvSpPr/>
          <p:nvPr/>
        </p:nvSpPr>
        <p:spPr>
          <a:xfrm>
            <a:off x="842574" y="2440375"/>
            <a:ext cx="4871077" cy="356788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400" dirty="0"/>
              <a:t>Hoja de estilos principal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FE88DB1C-1BFA-439B-B520-F85231DC36C8}"/>
              </a:ext>
            </a:extLst>
          </p:cNvPr>
          <p:cNvSpPr/>
          <p:nvPr/>
        </p:nvSpPr>
        <p:spPr>
          <a:xfrm>
            <a:off x="647699" y="2440376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F312D9CD-8C01-438C-9734-E9402276D1B2}"/>
              </a:ext>
            </a:extLst>
          </p:cNvPr>
          <p:cNvSpPr/>
          <p:nvPr/>
        </p:nvSpPr>
        <p:spPr>
          <a:xfrm>
            <a:off x="842574" y="2903665"/>
            <a:ext cx="4871077" cy="356787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400" dirty="0"/>
              <a:t>Hoja de estilos por bloque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60F75B6-F7D6-4D85-A46A-49A8B8CD88B8}"/>
              </a:ext>
            </a:extLst>
          </p:cNvPr>
          <p:cNvSpPr/>
          <p:nvPr/>
        </p:nvSpPr>
        <p:spPr>
          <a:xfrm>
            <a:off x="647699" y="2903667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62F14BD7-9DE5-416C-86C8-32C508D281CC}"/>
              </a:ext>
            </a:extLst>
          </p:cNvPr>
          <p:cNvSpPr/>
          <p:nvPr/>
        </p:nvSpPr>
        <p:spPr>
          <a:xfrm>
            <a:off x="842574" y="3366956"/>
            <a:ext cx="4871077" cy="356787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Hoja de </a:t>
            </a:r>
            <a:r>
              <a:rPr lang="en-US" sz="1400" dirty="0" err="1"/>
              <a:t>estilos</a:t>
            </a:r>
            <a:r>
              <a:rPr lang="en-US" sz="1400" dirty="0"/>
              <a:t> por </a:t>
            </a:r>
            <a:r>
              <a:rPr lang="en-US" sz="1400" dirty="0" err="1"/>
              <a:t>componente</a:t>
            </a:r>
            <a:endParaRPr lang="es-ES" sz="140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4EF22AE-D9F6-4284-91F6-9802DF2E3D6F}"/>
              </a:ext>
            </a:extLst>
          </p:cNvPr>
          <p:cNvSpPr/>
          <p:nvPr/>
        </p:nvSpPr>
        <p:spPr>
          <a:xfrm>
            <a:off x="647699" y="3366958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B9868CFF-2B70-4700-B86E-291AA81F3AC6}"/>
              </a:ext>
            </a:extLst>
          </p:cNvPr>
          <p:cNvGrpSpPr/>
          <p:nvPr/>
        </p:nvGrpSpPr>
        <p:grpSpPr>
          <a:xfrm>
            <a:off x="647699" y="4183795"/>
            <a:ext cx="8100127" cy="700862"/>
            <a:chOff x="647699" y="1716546"/>
            <a:chExt cx="8100127" cy="700862"/>
          </a:xfrm>
        </p:grpSpPr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A31DFB94-33C5-44C8-8C89-97498757A1C0}"/>
                </a:ext>
              </a:extLst>
            </p:cNvPr>
            <p:cNvSpPr/>
            <p:nvPr/>
          </p:nvSpPr>
          <p:spPr>
            <a:xfrm>
              <a:off x="1440000" y="1739023"/>
              <a:ext cx="7307826" cy="664230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Dividir el proyecto en diferentes hojas de estilos nos ayuda en el desarrollo y el mantenimiento del sitio.</a:t>
              </a:r>
            </a:p>
          </p:txBody>
        </p:sp>
        <p:pic>
          <p:nvPicPr>
            <p:cNvPr id="32" name="Imagen 31" descr="Icono&#10;&#10;Descripción generada automáticamente">
              <a:extLst>
                <a:ext uri="{FF2B5EF4-FFF2-40B4-BE49-F238E27FC236}">
                  <a16:creationId xmlns:a16="http://schemas.microsoft.com/office/drawing/2014/main" id="{18976ADC-DCCD-478A-8579-754F5C922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  <p:pic>
        <p:nvPicPr>
          <p:cNvPr id="3" name="Imagen 2" descr="Forma&#10;&#10;Descripción generada automáticamente con confianza baja">
            <a:extLst>
              <a:ext uri="{FF2B5EF4-FFF2-40B4-BE49-F238E27FC236}">
                <a16:creationId xmlns:a16="http://schemas.microsoft.com/office/drawing/2014/main" id="{F212DD19-FF0A-4821-8417-9BFCDA02E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472" y="1650045"/>
            <a:ext cx="596565" cy="596565"/>
          </a:xfrm>
          <a:prstGeom prst="rect">
            <a:avLst/>
          </a:prstGeom>
        </p:spPr>
      </p:pic>
      <p:pic>
        <p:nvPicPr>
          <p:cNvPr id="33" name="Imagen 32" descr="Forma&#10;&#10;Descripción generada automáticamente con confianza baja">
            <a:extLst>
              <a:ext uri="{FF2B5EF4-FFF2-40B4-BE49-F238E27FC236}">
                <a16:creationId xmlns:a16="http://schemas.microsoft.com/office/drawing/2014/main" id="{4BB83521-4067-40F8-97CC-FD584E9A4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353" y="1650045"/>
            <a:ext cx="596565" cy="596565"/>
          </a:xfrm>
          <a:prstGeom prst="rect">
            <a:avLst/>
          </a:prstGeom>
        </p:spPr>
      </p:pic>
      <p:pic>
        <p:nvPicPr>
          <p:cNvPr id="34" name="Imagen 33" descr="Forma&#10;&#10;Descripción generada automáticamente con confianza baja">
            <a:extLst>
              <a:ext uri="{FF2B5EF4-FFF2-40B4-BE49-F238E27FC236}">
                <a16:creationId xmlns:a16="http://schemas.microsoft.com/office/drawing/2014/main" id="{FF7427FB-B020-4B9B-B651-64391B09F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234" y="1650045"/>
            <a:ext cx="596565" cy="596565"/>
          </a:xfrm>
          <a:prstGeom prst="rect">
            <a:avLst/>
          </a:prstGeom>
        </p:spPr>
      </p:pic>
      <p:pic>
        <p:nvPicPr>
          <p:cNvPr id="35" name="Imagen 34" descr="Forma&#10;&#10;Descripción generada automáticamente con confianza baja">
            <a:extLst>
              <a:ext uri="{FF2B5EF4-FFF2-40B4-BE49-F238E27FC236}">
                <a16:creationId xmlns:a16="http://schemas.microsoft.com/office/drawing/2014/main" id="{75BF3D16-7C5B-4563-AEB2-0D759B68E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472" y="2662374"/>
            <a:ext cx="596565" cy="596565"/>
          </a:xfrm>
          <a:prstGeom prst="rect">
            <a:avLst/>
          </a:prstGeom>
        </p:spPr>
      </p:pic>
      <p:pic>
        <p:nvPicPr>
          <p:cNvPr id="36" name="Imagen 35" descr="Forma&#10;&#10;Descripción generada automáticamente con confianza baja">
            <a:extLst>
              <a:ext uri="{FF2B5EF4-FFF2-40B4-BE49-F238E27FC236}">
                <a16:creationId xmlns:a16="http://schemas.microsoft.com/office/drawing/2014/main" id="{1CF314F9-00DF-48CF-BF43-255D91EBF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353" y="2662374"/>
            <a:ext cx="596565" cy="596565"/>
          </a:xfrm>
          <a:prstGeom prst="rect">
            <a:avLst/>
          </a:prstGeom>
        </p:spPr>
      </p:pic>
      <p:pic>
        <p:nvPicPr>
          <p:cNvPr id="37" name="Imagen 36" descr="Forma&#10;&#10;Descripción generada automáticamente con confianza baja">
            <a:extLst>
              <a:ext uri="{FF2B5EF4-FFF2-40B4-BE49-F238E27FC236}">
                <a16:creationId xmlns:a16="http://schemas.microsoft.com/office/drawing/2014/main" id="{CA12EE2D-2D87-4867-8D10-DCBA77AD4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234" y="2662374"/>
            <a:ext cx="596565" cy="59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7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  <p:bldP spid="16" grpId="0" animBg="1"/>
      <p:bldP spid="19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Maquetación y estilado por bloques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B2C23C6A-9F3F-4675-B03D-774EBC4174B5}"/>
              </a:ext>
            </a:extLst>
          </p:cNvPr>
          <p:cNvSpPr/>
          <p:nvPr/>
        </p:nvSpPr>
        <p:spPr>
          <a:xfrm>
            <a:off x="990137" y="1123938"/>
            <a:ext cx="3295553" cy="407118"/>
          </a:xfrm>
          <a:custGeom>
            <a:avLst/>
            <a:gdLst>
              <a:gd name="connsiteX0" fmla="*/ 0 w 2796446"/>
              <a:gd name="connsiteY0" fmla="*/ 0 h 407118"/>
              <a:gd name="connsiteX1" fmla="*/ 2796446 w 2796446"/>
              <a:gd name="connsiteY1" fmla="*/ 0 h 407118"/>
              <a:gd name="connsiteX2" fmla="*/ 2796446 w 2796446"/>
              <a:gd name="connsiteY2" fmla="*/ 407118 h 407118"/>
              <a:gd name="connsiteX3" fmla="*/ 0 w 2796446"/>
              <a:gd name="connsiteY3" fmla="*/ 407118 h 407118"/>
              <a:gd name="connsiteX4" fmla="*/ 0 w 2796446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446" h="407118">
                <a:moveTo>
                  <a:pt x="0" y="0"/>
                </a:moveTo>
                <a:lnTo>
                  <a:pt x="2796446" y="0"/>
                </a:lnTo>
                <a:lnTo>
                  <a:pt x="2796446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Análisis del componente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2BCE712-7E73-4367-A0F4-3570E9E4D650}"/>
              </a:ext>
            </a:extLst>
          </p:cNvPr>
          <p:cNvSpPr/>
          <p:nvPr/>
        </p:nvSpPr>
        <p:spPr>
          <a:xfrm>
            <a:off x="735689" y="1073048"/>
            <a:ext cx="508898" cy="508898"/>
          </a:xfrm>
          <a:prstGeom prst="ellipse">
            <a:avLst/>
          </a:prstGeom>
          <a:ln>
            <a:solidFill>
              <a:srgbClr val="347584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6A7C6E8D-104E-441C-9CDE-700EC71FEDDF}"/>
              </a:ext>
            </a:extLst>
          </p:cNvPr>
          <p:cNvSpPr/>
          <p:nvPr/>
        </p:nvSpPr>
        <p:spPr>
          <a:xfrm>
            <a:off x="1268117" y="1734421"/>
            <a:ext cx="3022327" cy="407118"/>
          </a:xfrm>
          <a:custGeom>
            <a:avLst/>
            <a:gdLst>
              <a:gd name="connsiteX0" fmla="*/ 0 w 2504717"/>
              <a:gd name="connsiteY0" fmla="*/ 0 h 407118"/>
              <a:gd name="connsiteX1" fmla="*/ 2504717 w 2504717"/>
              <a:gd name="connsiteY1" fmla="*/ 0 h 407118"/>
              <a:gd name="connsiteX2" fmla="*/ 2504717 w 2504717"/>
              <a:gd name="connsiteY2" fmla="*/ 407118 h 407118"/>
              <a:gd name="connsiteX3" fmla="*/ 0 w 2504717"/>
              <a:gd name="connsiteY3" fmla="*/ 407118 h 407118"/>
              <a:gd name="connsiteX4" fmla="*/ 0 w 2504717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717" h="407118">
                <a:moveTo>
                  <a:pt x="0" y="0"/>
                </a:moveTo>
                <a:lnTo>
                  <a:pt x="2504717" y="0"/>
                </a:lnTo>
                <a:lnTo>
                  <a:pt x="2504717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dirty="0"/>
              <a:t>Semántica</a:t>
            </a:r>
            <a:endParaRPr lang="es-ES" sz="1900" kern="12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18A1591F-8182-4EFE-94AD-E9502222D6AB}"/>
              </a:ext>
            </a:extLst>
          </p:cNvPr>
          <p:cNvSpPr/>
          <p:nvPr/>
        </p:nvSpPr>
        <p:spPr>
          <a:xfrm>
            <a:off x="1027418" y="1683531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D24F98B4-7CB6-49EA-AF37-40876A58D791}"/>
              </a:ext>
            </a:extLst>
          </p:cNvPr>
          <p:cNvSpPr/>
          <p:nvPr/>
        </p:nvSpPr>
        <p:spPr>
          <a:xfrm>
            <a:off x="1357655" y="2344904"/>
            <a:ext cx="2914285" cy="407118"/>
          </a:xfrm>
          <a:custGeom>
            <a:avLst/>
            <a:gdLst>
              <a:gd name="connsiteX0" fmla="*/ 0 w 2415179"/>
              <a:gd name="connsiteY0" fmla="*/ 0 h 407118"/>
              <a:gd name="connsiteX1" fmla="*/ 2415179 w 2415179"/>
              <a:gd name="connsiteY1" fmla="*/ 0 h 407118"/>
              <a:gd name="connsiteX2" fmla="*/ 2415179 w 2415179"/>
              <a:gd name="connsiteY2" fmla="*/ 407118 h 407118"/>
              <a:gd name="connsiteX3" fmla="*/ 0 w 2415179"/>
              <a:gd name="connsiteY3" fmla="*/ 407118 h 407118"/>
              <a:gd name="connsiteX4" fmla="*/ 0 w 2415179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5179" h="407118">
                <a:moveTo>
                  <a:pt x="0" y="0"/>
                </a:moveTo>
                <a:lnTo>
                  <a:pt x="2415179" y="0"/>
                </a:lnTo>
                <a:lnTo>
                  <a:pt x="2415179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dirty="0"/>
              <a:t>Añadir contenido</a:t>
            </a:r>
            <a:endParaRPr lang="es-ES" sz="1900" kern="12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F3B0B938-6DC7-4BA5-82D7-596F5C201066}"/>
              </a:ext>
            </a:extLst>
          </p:cNvPr>
          <p:cNvSpPr/>
          <p:nvPr/>
        </p:nvSpPr>
        <p:spPr>
          <a:xfrm>
            <a:off x="1116956" y="2294014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33EB6DA1-6B4F-4185-9723-691A412463F8}"/>
              </a:ext>
            </a:extLst>
          </p:cNvPr>
          <p:cNvSpPr/>
          <p:nvPr/>
        </p:nvSpPr>
        <p:spPr>
          <a:xfrm>
            <a:off x="1268117" y="2955387"/>
            <a:ext cx="3022327" cy="407118"/>
          </a:xfrm>
          <a:custGeom>
            <a:avLst/>
            <a:gdLst>
              <a:gd name="connsiteX0" fmla="*/ 0 w 2504717"/>
              <a:gd name="connsiteY0" fmla="*/ 0 h 407118"/>
              <a:gd name="connsiteX1" fmla="*/ 2504717 w 2504717"/>
              <a:gd name="connsiteY1" fmla="*/ 0 h 407118"/>
              <a:gd name="connsiteX2" fmla="*/ 2504717 w 2504717"/>
              <a:gd name="connsiteY2" fmla="*/ 407118 h 407118"/>
              <a:gd name="connsiteX3" fmla="*/ 0 w 2504717"/>
              <a:gd name="connsiteY3" fmla="*/ 407118 h 407118"/>
              <a:gd name="connsiteX4" fmla="*/ 0 w 2504717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717" h="407118">
                <a:moveTo>
                  <a:pt x="0" y="0"/>
                </a:moveTo>
                <a:lnTo>
                  <a:pt x="2504717" y="0"/>
                </a:lnTo>
                <a:lnTo>
                  <a:pt x="2504717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Mobile </a:t>
            </a:r>
            <a:r>
              <a:rPr lang="es-ES" sz="1900" kern="1200" dirty="0" err="1"/>
              <a:t>first</a:t>
            </a:r>
            <a:endParaRPr lang="es-ES" sz="1900" kern="1200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4D7FC5F-02AE-4934-BB10-F0A1F1B696C4}"/>
              </a:ext>
            </a:extLst>
          </p:cNvPr>
          <p:cNvSpPr/>
          <p:nvPr/>
        </p:nvSpPr>
        <p:spPr>
          <a:xfrm>
            <a:off x="1027418" y="2904497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5F5E8577-6BD2-45A1-AB84-B275D1682B8C}"/>
              </a:ext>
            </a:extLst>
          </p:cNvPr>
          <p:cNvSpPr/>
          <p:nvPr/>
        </p:nvSpPr>
        <p:spPr>
          <a:xfrm>
            <a:off x="990137" y="3565869"/>
            <a:ext cx="3295553" cy="407118"/>
          </a:xfrm>
          <a:custGeom>
            <a:avLst/>
            <a:gdLst>
              <a:gd name="connsiteX0" fmla="*/ 0 w 2796446"/>
              <a:gd name="connsiteY0" fmla="*/ 0 h 407118"/>
              <a:gd name="connsiteX1" fmla="*/ 2796446 w 2796446"/>
              <a:gd name="connsiteY1" fmla="*/ 0 h 407118"/>
              <a:gd name="connsiteX2" fmla="*/ 2796446 w 2796446"/>
              <a:gd name="connsiteY2" fmla="*/ 407118 h 407118"/>
              <a:gd name="connsiteX3" fmla="*/ 0 w 2796446"/>
              <a:gd name="connsiteY3" fmla="*/ 407118 h 407118"/>
              <a:gd name="connsiteX4" fmla="*/ 0 w 2796446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446" h="407118">
                <a:moveTo>
                  <a:pt x="0" y="0"/>
                </a:moveTo>
                <a:lnTo>
                  <a:pt x="2796446" y="0"/>
                </a:lnTo>
                <a:lnTo>
                  <a:pt x="2796446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Completar vistas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6D47962-AA70-4794-9A50-92EBFEEECC75}"/>
              </a:ext>
            </a:extLst>
          </p:cNvPr>
          <p:cNvSpPr/>
          <p:nvPr/>
        </p:nvSpPr>
        <p:spPr>
          <a:xfrm>
            <a:off x="735689" y="3514980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3" name="Imagen 22" descr="Icono&#10;&#10;Descripción generada automáticamente">
            <a:extLst>
              <a:ext uri="{FF2B5EF4-FFF2-40B4-BE49-F238E27FC236}">
                <a16:creationId xmlns:a16="http://schemas.microsoft.com/office/drawing/2014/main" id="{03B7875C-DFC0-4BA1-831D-527A4E872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081" y="3075233"/>
            <a:ext cx="180000" cy="180000"/>
          </a:xfrm>
          <a:prstGeom prst="rect">
            <a:avLst/>
          </a:prstGeom>
        </p:spPr>
      </p:pic>
      <p:pic>
        <p:nvPicPr>
          <p:cNvPr id="24" name="Imagen 23" descr="Icono&#10;&#10;Descripción generada automáticamente">
            <a:extLst>
              <a:ext uri="{FF2B5EF4-FFF2-40B4-BE49-F238E27FC236}">
                <a16:creationId xmlns:a16="http://schemas.microsoft.com/office/drawing/2014/main" id="{3A7CFBFB-5F4A-4C6B-B463-3A081280D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287" y="3681021"/>
            <a:ext cx="180000" cy="180000"/>
          </a:xfrm>
          <a:prstGeom prst="rect">
            <a:avLst/>
          </a:prstGeom>
        </p:spPr>
      </p:pic>
      <p:pic>
        <p:nvPicPr>
          <p:cNvPr id="25" name="Imagen 24" descr="Icono&#10;&#10;Descripción generada automáticamente">
            <a:extLst>
              <a:ext uri="{FF2B5EF4-FFF2-40B4-BE49-F238E27FC236}">
                <a16:creationId xmlns:a16="http://schemas.microsoft.com/office/drawing/2014/main" id="{36113AEC-D0B7-48D2-B67A-25F2ABC8B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051" y="1225747"/>
            <a:ext cx="180000" cy="180000"/>
          </a:xfrm>
          <a:prstGeom prst="rect">
            <a:avLst/>
          </a:prstGeom>
        </p:spPr>
      </p:pic>
      <p:pic>
        <p:nvPicPr>
          <p:cNvPr id="26" name="Imagen 25" descr="Icono&#10;&#10;Descripción generada automáticamente">
            <a:extLst>
              <a:ext uri="{FF2B5EF4-FFF2-40B4-BE49-F238E27FC236}">
                <a16:creationId xmlns:a16="http://schemas.microsoft.com/office/drawing/2014/main" id="{B06931EF-3CBE-460C-A94D-42BD48F9B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315" y="1834400"/>
            <a:ext cx="180000" cy="180000"/>
          </a:xfrm>
          <a:prstGeom prst="rect">
            <a:avLst/>
          </a:prstGeom>
        </p:spPr>
      </p:pic>
      <p:pic>
        <p:nvPicPr>
          <p:cNvPr id="27" name="Imagen 26" descr="Icono&#10;&#10;Descripción generada automáticamente">
            <a:extLst>
              <a:ext uri="{FF2B5EF4-FFF2-40B4-BE49-F238E27FC236}">
                <a16:creationId xmlns:a16="http://schemas.microsoft.com/office/drawing/2014/main" id="{F44655EF-C0E6-4B81-A17B-BE4B87B95D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3144" y="2456809"/>
            <a:ext cx="180000" cy="180000"/>
          </a:xfrm>
          <a:prstGeom prst="rect">
            <a:avLst/>
          </a:prstGeom>
        </p:spPr>
      </p:pic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4AFE05A-82EB-46D8-9665-09E9ADFB0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8646" y="1436415"/>
            <a:ext cx="3260923" cy="2173948"/>
          </a:xfrm>
          <a:prstGeom prst="rect">
            <a:avLst/>
          </a:prstGeom>
        </p:spPr>
      </p:pic>
      <p:grpSp>
        <p:nvGrpSpPr>
          <p:cNvPr id="28" name="Grupo 27">
            <a:extLst>
              <a:ext uri="{FF2B5EF4-FFF2-40B4-BE49-F238E27FC236}">
                <a16:creationId xmlns:a16="http://schemas.microsoft.com/office/drawing/2014/main" id="{2D293A04-CE35-4EF0-A0CF-DF1EAA681A62}"/>
              </a:ext>
            </a:extLst>
          </p:cNvPr>
          <p:cNvGrpSpPr/>
          <p:nvPr/>
        </p:nvGrpSpPr>
        <p:grpSpPr>
          <a:xfrm>
            <a:off x="647699" y="4183795"/>
            <a:ext cx="8100127" cy="700862"/>
            <a:chOff x="647699" y="1716546"/>
            <a:chExt cx="8100127" cy="700862"/>
          </a:xfrm>
        </p:grpSpPr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F9B6E30E-809C-4CA7-A2CF-44F7DD3CA4AC}"/>
                </a:ext>
              </a:extLst>
            </p:cNvPr>
            <p:cNvSpPr/>
            <p:nvPr/>
          </p:nvSpPr>
          <p:spPr>
            <a:xfrm>
              <a:off x="1440000" y="1769801"/>
              <a:ext cx="7307826" cy="602675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400" dirty="0">
                  <a:solidFill>
                    <a:schemeClr val="bg2">
                      <a:lumMod val="10000"/>
                    </a:schemeClr>
                  </a:solidFill>
                </a:rPr>
                <a:t>Un análisis previo del comportamiento y la funcionalidad del componente nos ayudará a definir una semántica correcta y un orden del contenido más preciso.</a:t>
              </a:r>
            </a:p>
          </p:txBody>
        </p:sp>
        <p:pic>
          <p:nvPicPr>
            <p:cNvPr id="30" name="Imagen 29" descr="Icono&#10;&#10;Descripción generada automáticamente">
              <a:extLst>
                <a:ext uri="{FF2B5EF4-FFF2-40B4-BE49-F238E27FC236}">
                  <a16:creationId xmlns:a16="http://schemas.microsoft.com/office/drawing/2014/main" id="{7386D83A-F5BA-4B01-AA52-7B5AA38A0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98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9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5400000">
            <a:off x="4446000" y="1644194"/>
            <a:ext cx="252000" cy="42351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1638228" y="3075979"/>
            <a:ext cx="5867544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 algn="ctr">
              <a:tabLst>
                <a:tab pos="90488" algn="l"/>
              </a:tabLst>
            </a:pP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 los </a:t>
            </a: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teclados</a:t>
            </a: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!! </a:t>
            </a:r>
          </a:p>
        </p:txBody>
      </p:sp>
      <p:pic>
        <p:nvPicPr>
          <p:cNvPr id="5" name="Imagen 4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CA2A365-AA4D-42AB-847E-574036370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407" y="596680"/>
            <a:ext cx="4593186" cy="197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50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0AE468CF-C9F3-40C3-A89C-4C326053FAA7}"/>
              </a:ext>
            </a:extLst>
          </p:cNvPr>
          <p:cNvGrpSpPr/>
          <p:nvPr/>
        </p:nvGrpSpPr>
        <p:grpSpPr>
          <a:xfrm>
            <a:off x="0" y="4552303"/>
            <a:ext cx="9144000" cy="595617"/>
            <a:chOff x="0" y="3441532"/>
            <a:chExt cx="9144000" cy="1701968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E8EB039E-7C53-48B9-A178-2D9F139BF605}"/>
                </a:ext>
              </a:extLst>
            </p:cNvPr>
            <p:cNvSpPr/>
            <p:nvPr/>
          </p:nvSpPr>
          <p:spPr>
            <a:xfrm>
              <a:off x="0" y="3443908"/>
              <a:ext cx="9144000" cy="1699591"/>
            </a:xfrm>
            <a:prstGeom prst="rect">
              <a:avLst/>
            </a:prstGeom>
            <a:solidFill>
              <a:srgbClr val="D8D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dirty="0"/>
            </a:p>
          </p:txBody>
        </p:sp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39140972-EDE5-42CB-83E4-EFD1098C8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0688" t="-754" r="13873" b="52337"/>
            <a:stretch/>
          </p:blipFill>
          <p:spPr>
            <a:xfrm rot="16200000">
              <a:off x="7481612" y="3481111"/>
              <a:ext cx="1701968" cy="1622809"/>
            </a:xfrm>
            <a:prstGeom prst="rect">
              <a:avLst/>
            </a:prstGeom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941E975-CE3A-41A0-B3B7-AC3579E4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2" y="569472"/>
            <a:ext cx="8245476" cy="810657"/>
          </a:xfrm>
        </p:spPr>
        <p:txBody>
          <a:bodyPr lIns="0" anchor="b"/>
          <a:lstStyle/>
          <a:p>
            <a:pPr algn="ctr"/>
            <a:r>
              <a:rPr lang="es-ES_tradnl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¡ Muchas gracias !</a:t>
            </a:r>
          </a:p>
        </p:txBody>
      </p:sp>
      <p:pic>
        <p:nvPicPr>
          <p:cNvPr id="6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7B99DDB-6C2C-4350-AD66-5C0B54D47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687" y="2259881"/>
            <a:ext cx="2160000" cy="1182624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A52CE25C-FCB7-40CE-B804-8F6E44520965}"/>
              </a:ext>
            </a:extLst>
          </p:cNvPr>
          <p:cNvGrpSpPr/>
          <p:nvPr/>
        </p:nvGrpSpPr>
        <p:grpSpPr>
          <a:xfrm>
            <a:off x="703404" y="4712019"/>
            <a:ext cx="7737191" cy="307777"/>
            <a:chOff x="875185" y="4588305"/>
            <a:chExt cx="7737191" cy="307777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8522F6A9-360E-4A61-92FC-3770A145E6C8}"/>
                </a:ext>
              </a:extLst>
            </p:cNvPr>
            <p:cNvGrpSpPr/>
            <p:nvPr/>
          </p:nvGrpSpPr>
          <p:grpSpPr>
            <a:xfrm>
              <a:off x="875185" y="4588305"/>
              <a:ext cx="1408076" cy="307777"/>
              <a:chOff x="864555" y="4303993"/>
              <a:chExt cx="1408076" cy="307777"/>
            </a:xfrm>
          </p:grpSpPr>
          <p:pic>
            <p:nvPicPr>
              <p:cNvPr id="8" name="Picture 1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0D9614B6-4E34-4875-96E2-FA5F3FA82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64555" y="4349881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0" name="TextBox 13">
                <a:extLst>
                  <a:ext uri="{FF2B5EF4-FFF2-40B4-BE49-F238E27FC236}">
                    <a16:creationId xmlns:a16="http://schemas.microsoft.com/office/drawing/2014/main" id="{E45AD2FE-DC3D-4DEA-8C3B-6619BB1A6B48}"/>
                  </a:ext>
                </a:extLst>
              </p:cNvPr>
              <p:cNvSpPr txBox="1"/>
              <p:nvPr/>
            </p:nvSpPr>
            <p:spPr>
              <a:xfrm>
                <a:off x="1080556" y="4303993"/>
                <a:ext cx="119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@</a:t>
                </a:r>
                <a:r>
                  <a:rPr kumimoji="0" lang="es-ES" sz="1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lemoncoders</a:t>
                </a:r>
                <a:endPara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3509CB7E-415F-4517-9A62-2955D991114D}"/>
                </a:ext>
              </a:extLst>
            </p:cNvPr>
            <p:cNvGrpSpPr/>
            <p:nvPr/>
          </p:nvGrpSpPr>
          <p:grpSpPr>
            <a:xfrm>
              <a:off x="7019584" y="4588305"/>
              <a:ext cx="1592792" cy="307777"/>
              <a:chOff x="864555" y="3945692"/>
              <a:chExt cx="1592792" cy="307777"/>
            </a:xfrm>
          </p:grpSpPr>
          <p:pic>
            <p:nvPicPr>
              <p:cNvPr id="9" name="Picture 1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6400212-8887-4432-860F-C7FE721A5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64555" y="3991580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1" name="TextBox 16">
                <a:extLst>
                  <a:ext uri="{FF2B5EF4-FFF2-40B4-BE49-F238E27FC236}">
                    <a16:creationId xmlns:a16="http://schemas.microsoft.com/office/drawing/2014/main" id="{E103FA33-3F63-4267-9045-AEC89B936392}"/>
                  </a:ext>
                </a:extLst>
              </p:cNvPr>
              <p:cNvSpPr txBox="1"/>
              <p:nvPr/>
            </p:nvSpPr>
            <p:spPr>
              <a:xfrm>
                <a:off x="1083002" y="3945692"/>
                <a:ext cx="1374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@</a:t>
                </a:r>
                <a:r>
                  <a:rPr kumimoji="0" lang="es-ES" sz="1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basefactorteam</a:t>
                </a:r>
                <a:endPara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C132C550-1A48-4CA8-B271-0AB7915595FF}"/>
                </a:ext>
              </a:extLst>
            </p:cNvPr>
            <p:cNvGrpSpPr/>
            <p:nvPr/>
          </p:nvGrpSpPr>
          <p:grpSpPr>
            <a:xfrm>
              <a:off x="3481579" y="4598193"/>
              <a:ext cx="2482402" cy="288000"/>
              <a:chOff x="3204295" y="4313881"/>
              <a:chExt cx="2482402" cy="288000"/>
            </a:xfrm>
          </p:grpSpPr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ECD66180-35C2-4E14-9BD7-1271C2DEE7E9}"/>
                  </a:ext>
                </a:extLst>
              </p:cNvPr>
              <p:cNvSpPr/>
              <p:nvPr/>
            </p:nvSpPr>
            <p:spPr>
              <a:xfrm>
                <a:off x="3538305" y="4334771"/>
                <a:ext cx="2148392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https://github.com/lemoncode</a:t>
                </a:r>
                <a:endPara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pic>
            <p:nvPicPr>
              <p:cNvPr id="24" name="Imagen 23" descr="Imagen que contiene Forma&#10;&#10;Descripción generada automáticamente">
                <a:extLst>
                  <a:ext uri="{FF2B5EF4-FFF2-40B4-BE49-F238E27FC236}">
                    <a16:creationId xmlns:a16="http://schemas.microsoft.com/office/drawing/2014/main" id="{0710EF1C-49F2-4D72-A79F-A17E1E204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4295" y="4313881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0" name="Imagen 19" descr="Logotipo&#10;&#10;Descripción generada automáticamente">
            <a:extLst>
              <a:ext uri="{FF2B5EF4-FFF2-40B4-BE49-F238E27FC236}">
                <a16:creationId xmlns:a16="http://schemas.microsoft.com/office/drawing/2014/main" id="{6C1F3F58-3CCE-4967-B715-75044F4583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4472" y="2440618"/>
            <a:ext cx="2205841" cy="8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346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Lemoncode">
      <a:dk1>
        <a:srgbClr val="404040"/>
      </a:dk1>
      <a:lt1>
        <a:srgbClr val="FFFFFF"/>
      </a:lt1>
      <a:dk2>
        <a:srgbClr val="347584"/>
      </a:dk2>
      <a:lt2>
        <a:srgbClr val="659B91"/>
      </a:lt2>
      <a:accent1>
        <a:srgbClr val="D9D900"/>
      </a:accent1>
      <a:accent2>
        <a:srgbClr val="F88F70"/>
      </a:accent2>
      <a:accent3>
        <a:srgbClr val="00A7D7"/>
      </a:accent3>
      <a:accent4>
        <a:srgbClr val="ED5023"/>
      </a:accent4>
      <a:accent5>
        <a:srgbClr val="AEAC99"/>
      </a:accent5>
      <a:accent6>
        <a:srgbClr val="404040"/>
      </a:accent6>
      <a:hlink>
        <a:srgbClr val="C0FAFF"/>
      </a:hlink>
      <a:folHlink>
        <a:srgbClr val="AA4E6E"/>
      </a:folHlink>
    </a:clrScheme>
    <a:fontScheme name="Lemoncode">
      <a:majorFont>
        <a:latin typeface="Montserrat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8D800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antilla-lemoncode.potx" id="{7D3B7753-B03B-4F7C-9611-0C73B7B0A83E}" vid="{95D29CCB-AA32-40C8-8A43-7C2599FF58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plantilla-lemoncode</Template>
  <TotalTime>758</TotalTime>
  <Words>726</Words>
  <Application>Microsoft Office PowerPoint</Application>
  <PresentationFormat>Presentación en pantalla (16:9)</PresentationFormat>
  <Paragraphs>94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20" baseType="lpstr">
      <vt:lpstr>Open Sans</vt:lpstr>
      <vt:lpstr>Calibri</vt:lpstr>
      <vt:lpstr>Neo Sans Std</vt:lpstr>
      <vt:lpstr>Cascadia Code PL</vt:lpstr>
      <vt:lpstr>Neo Sans Std Medium</vt:lpstr>
      <vt:lpstr>Arial</vt:lpstr>
      <vt:lpstr>Montserrat SemiBold</vt:lpstr>
      <vt:lpstr>Neo Sans Std Light</vt:lpstr>
      <vt:lpstr>DejaVu Sans Mono, Consolas,  Courier New</vt:lpstr>
      <vt:lpstr>Consolas</vt:lpstr>
      <vt:lpstr>Tema de Office</vt:lpstr>
      <vt:lpstr>Presentación de PowerPoint</vt:lpstr>
      <vt:lpstr>Agenda</vt:lpstr>
      <vt:lpstr>Instalación de dependencias y estructura del proyecto</vt:lpstr>
      <vt:lpstr>Recopilación de recursos</vt:lpstr>
      <vt:lpstr>Definición html básico</vt:lpstr>
      <vt:lpstr>Creación de estilos globales</vt:lpstr>
      <vt:lpstr>Maquetación y estilado por bloques</vt:lpstr>
      <vt:lpstr>Presentación de PowerPoint</vt:lpstr>
      <vt:lpstr>¡ Muchas gracias 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Braulio Botella</dc:creator>
  <cp:keywords>lemoncode</cp:keywords>
  <dc:description/>
  <cp:lastModifiedBy>Braulio Botella</cp:lastModifiedBy>
  <cp:revision>26</cp:revision>
  <dcterms:created xsi:type="dcterms:W3CDTF">2021-03-02T10:07:39Z</dcterms:created>
  <dcterms:modified xsi:type="dcterms:W3CDTF">2021-03-05T13:53:25Z</dcterms:modified>
  <cp:category/>
</cp:coreProperties>
</file>